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8" r:id="rId5"/>
    <p:sldId id="279" r:id="rId6"/>
    <p:sldId id="259" r:id="rId7"/>
    <p:sldId id="288" r:id="rId8"/>
    <p:sldId id="263" r:id="rId9"/>
    <p:sldId id="282" r:id="rId10"/>
    <p:sldId id="284" r:id="rId11"/>
    <p:sldId id="289" r:id="rId12"/>
    <p:sldId id="290" r:id="rId13"/>
    <p:sldId id="291" r:id="rId14"/>
    <p:sldId id="262" r:id="rId15"/>
  </p:sldIdLst>
  <p:sldSz cx="12192000" cy="6858000"/>
  <p:notesSz cx="6858000" cy="9144000"/>
  <p:embeddedFontLst>
    <p:embeddedFont>
      <p:font typeface="Nanum Brush Script" panose="020B0600000101010101" charset="-127"/>
      <p:regular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F156BD-13EF-9E49-BB7F-7F148584C545}" v="46" dt="2021-02-09T12:22:59.404"/>
    <p1510:client id="{B3CAAA24-B90B-4FB1-A796-407EB58A8CE1}" v="66" dt="2021-02-09T10:15:44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5"/>
    <p:restoredTop sz="75120"/>
  </p:normalViewPr>
  <p:slideViewPr>
    <p:cSldViewPr snapToGrid="0">
      <p:cViewPr varScale="1">
        <p:scale>
          <a:sx n="111" d="100"/>
          <a:sy n="111" d="100"/>
        </p:scale>
        <p:origin x="1695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82886F99-880E-C54F-B5D6-D045C14BA508}"/>
    <pc:docChg chg="undo custSel addSld delSld modSld">
      <pc:chgData name="Park Haesun" userId="822579d69d2dc3b5" providerId="LiveId" clId="{82886F99-880E-C54F-B5D6-D045C14BA508}" dt="2021-01-26T11:00:53.463" v="7317" actId="20577"/>
      <pc:docMkLst>
        <pc:docMk/>
      </pc:docMkLst>
      <pc:sldChg chg="modSp mod">
        <pc:chgData name="Park Haesun" userId="822579d69d2dc3b5" providerId="LiveId" clId="{82886F99-880E-C54F-B5D6-D045C14BA508}" dt="2021-01-26T08:56:18.054" v="31" actId="27636"/>
        <pc:sldMkLst>
          <pc:docMk/>
          <pc:sldMk cId="776776092" sldId="256"/>
        </pc:sldMkLst>
        <pc:spChg chg="mod">
          <ac:chgData name="Park Haesun" userId="822579d69d2dc3b5" providerId="LiveId" clId="{82886F99-880E-C54F-B5D6-D045C14BA508}" dt="2021-01-26T08:56:18.054" v="31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2886F99-880E-C54F-B5D6-D045C14BA508}" dt="2021-01-26T10:06:59.458" v="1087" actId="20577"/>
        <pc:sldMkLst>
          <pc:docMk/>
          <pc:sldMk cId="2001183965" sldId="258"/>
        </pc:sldMkLst>
        <pc:picChg chg="del">
          <ac:chgData name="Park Haesun" userId="822579d69d2dc3b5" providerId="LiveId" clId="{82886F99-880E-C54F-B5D6-D045C14BA508}" dt="2021-01-26T08:57:05.732" v="40" actId="478"/>
          <ac:picMkLst>
            <pc:docMk/>
            <pc:sldMk cId="2001183965" sldId="258"/>
            <ac:picMk id="7" creationId="{14F7FC84-A90A-E743-A2EC-5FF380F8B8AB}"/>
          </ac:picMkLst>
        </pc:picChg>
        <pc:picChg chg="del">
          <ac:chgData name="Park Haesun" userId="822579d69d2dc3b5" providerId="LiveId" clId="{82886F99-880E-C54F-B5D6-D045C14BA508}" dt="2021-01-26T08:57:06.567" v="41" actId="478"/>
          <ac:picMkLst>
            <pc:docMk/>
            <pc:sldMk cId="2001183965" sldId="258"/>
            <ac:picMk id="8" creationId="{B192B39E-024C-A248-9CA1-AB55D56931D3}"/>
          </ac:picMkLst>
        </pc:picChg>
        <pc:picChg chg="del">
          <ac:chgData name="Park Haesun" userId="822579d69d2dc3b5" providerId="LiveId" clId="{82886F99-880E-C54F-B5D6-D045C14BA508}" dt="2021-01-26T08:57:07.982" v="43" actId="478"/>
          <ac:picMkLst>
            <pc:docMk/>
            <pc:sldMk cId="2001183965" sldId="258"/>
            <ac:picMk id="9" creationId="{7EBAE859-9867-5B43-A2F4-638718E34736}"/>
          </ac:picMkLst>
        </pc:picChg>
        <pc:picChg chg="add mod">
          <ac:chgData name="Park Haesun" userId="822579d69d2dc3b5" providerId="LiveId" clId="{82886F99-880E-C54F-B5D6-D045C14BA508}" dt="2021-01-26T08:59:51.115" v="79" actId="1076"/>
          <ac:picMkLst>
            <pc:docMk/>
            <pc:sldMk cId="2001183965" sldId="258"/>
            <ac:picMk id="10" creationId="{74918845-8441-2345-B9E4-6469E7F5B2DD}"/>
          </ac:picMkLst>
        </pc:picChg>
        <pc:picChg chg="add mod">
          <ac:chgData name="Park Haesun" userId="822579d69d2dc3b5" providerId="LiveId" clId="{82886F99-880E-C54F-B5D6-D045C14BA508}" dt="2021-01-26T08:59:49.248" v="78" actId="14100"/>
          <ac:picMkLst>
            <pc:docMk/>
            <pc:sldMk cId="2001183965" sldId="258"/>
            <ac:picMk id="11" creationId="{BA86C594-2655-3D4E-A628-0C33122FACE1}"/>
          </ac:picMkLst>
        </pc:picChg>
        <pc:picChg chg="del">
          <ac:chgData name="Park Haesun" userId="822579d69d2dc3b5" providerId="LiveId" clId="{82886F99-880E-C54F-B5D6-D045C14BA508}" dt="2021-01-26T08:57:08.738" v="44" actId="478"/>
          <ac:picMkLst>
            <pc:docMk/>
            <pc:sldMk cId="2001183965" sldId="258"/>
            <ac:picMk id="12" creationId="{335DB02E-7276-DD43-AEA0-83C43719B90C}"/>
          </ac:picMkLst>
        </pc:picChg>
        <pc:picChg chg="del">
          <ac:chgData name="Park Haesun" userId="822579d69d2dc3b5" providerId="LiveId" clId="{82886F99-880E-C54F-B5D6-D045C14BA508}" dt="2021-01-26T08:57:09.661" v="45" actId="478"/>
          <ac:picMkLst>
            <pc:docMk/>
            <pc:sldMk cId="2001183965" sldId="258"/>
            <ac:picMk id="13" creationId="{84D813E7-4F56-DE41-BA7F-4D2BAB22A6C2}"/>
          </ac:picMkLst>
        </pc:picChg>
        <pc:picChg chg="del">
          <ac:chgData name="Park Haesun" userId="822579d69d2dc3b5" providerId="LiveId" clId="{82886F99-880E-C54F-B5D6-D045C14BA508}" dt="2021-01-26T08:57:07.274" v="42" actId="478"/>
          <ac:picMkLst>
            <pc:docMk/>
            <pc:sldMk cId="2001183965" sldId="258"/>
            <ac:picMk id="14" creationId="{6A7EF117-646A-8C4C-B629-FF35D10C33BC}"/>
          </ac:picMkLst>
        </pc:picChg>
        <pc:picChg chg="add mod modCrop">
          <ac:chgData name="Park Haesun" userId="822579d69d2dc3b5" providerId="LiveId" clId="{82886F99-880E-C54F-B5D6-D045C14BA508}" dt="2021-01-26T09:00:03.384" v="101" actId="103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82886F99-880E-C54F-B5D6-D045C14BA508}" dt="2021-01-26T10:19:41.824" v="3125" actId="20577"/>
        <pc:sldMkLst>
          <pc:docMk/>
          <pc:sldMk cId="2406228266" sldId="259"/>
        </pc:sldMkLst>
        <pc:spChg chg="mod">
          <ac:chgData name="Park Haesun" userId="822579d69d2dc3b5" providerId="LiveId" clId="{82886F99-880E-C54F-B5D6-D045C14BA508}" dt="2021-01-26T09:30:56.346" v="321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82886F99-880E-C54F-B5D6-D045C14BA508}" dt="2021-01-26T09:25:42.541" v="159"/>
          <ac:spMkLst>
            <pc:docMk/>
            <pc:sldMk cId="2406228266" sldId="259"/>
            <ac:spMk id="5" creationId="{FE21674A-2335-E34F-985A-F034D4357655}"/>
          </ac:spMkLst>
        </pc:spChg>
        <pc:spChg chg="mod">
          <ac:chgData name="Park Haesun" userId="822579d69d2dc3b5" providerId="LiveId" clId="{82886F99-880E-C54F-B5D6-D045C14BA508}" dt="2021-01-26T09:30:49.958" v="31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82886F99-880E-C54F-B5D6-D045C14BA508}" dt="2021-01-26T09:00:23.286" v="106" actId="478"/>
          <ac:picMkLst>
            <pc:docMk/>
            <pc:sldMk cId="2406228266" sldId="259"/>
            <ac:picMk id="2" creationId="{DD86A7D6-3D91-AC44-8360-309864BBC52F}"/>
          </ac:picMkLst>
        </pc:picChg>
        <pc:picChg chg="add mod modCrop">
          <ac:chgData name="Park Haesun" userId="822579d69d2dc3b5" providerId="LiveId" clId="{82886F99-880E-C54F-B5D6-D045C14BA508}" dt="2021-01-26T09:25:41.566" v="157" actId="1076"/>
          <ac:picMkLst>
            <pc:docMk/>
            <pc:sldMk cId="2406228266" sldId="259"/>
            <ac:picMk id="3" creationId="{F13E2DE1-90FF-2A43-9723-97232BEA50DE}"/>
          </ac:picMkLst>
        </pc:picChg>
        <pc:picChg chg="add mod">
          <ac:chgData name="Park Haesun" userId="822579d69d2dc3b5" providerId="LiveId" clId="{82886F99-880E-C54F-B5D6-D045C14BA508}" dt="2021-01-26T09:25:39.980" v="156" actId="1076"/>
          <ac:picMkLst>
            <pc:docMk/>
            <pc:sldMk cId="2406228266" sldId="259"/>
            <ac:picMk id="7" creationId="{A1920C46-06B6-0A4E-A708-50679BF9349B}"/>
          </ac:picMkLst>
        </pc:picChg>
      </pc:sldChg>
      <pc:sldChg chg="addSp delSp modSp mod modNotesTx">
        <pc:chgData name="Park Haesun" userId="822579d69d2dc3b5" providerId="LiveId" clId="{82886F99-880E-C54F-B5D6-D045C14BA508}" dt="2021-01-26T10:21:31.321" v="3530" actId="20577"/>
        <pc:sldMkLst>
          <pc:docMk/>
          <pc:sldMk cId="1312468140" sldId="263"/>
        </pc:sldMkLst>
        <pc:spChg chg="mod">
          <ac:chgData name="Park Haesun" userId="822579d69d2dc3b5" providerId="LiveId" clId="{82886F99-880E-C54F-B5D6-D045C14BA508}" dt="2021-01-26T09:46:38.653" v="46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46:29.929" v="424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5.600" v="108" actId="478"/>
          <ac:picMkLst>
            <pc:docMk/>
            <pc:sldMk cId="1312468140" sldId="263"/>
            <ac:picMk id="3" creationId="{81D80623-57D7-BC48-82B1-0265B182A000}"/>
          </ac:picMkLst>
        </pc:picChg>
        <pc:picChg chg="add mod">
          <ac:chgData name="Park Haesun" userId="822579d69d2dc3b5" providerId="LiveId" clId="{82886F99-880E-C54F-B5D6-D045C14BA508}" dt="2021-01-26T09:46:14.553" v="416" actId="1036"/>
          <ac:picMkLst>
            <pc:docMk/>
            <pc:sldMk cId="1312468140" sldId="263"/>
            <ac:picMk id="4" creationId="{7384E5FB-E7B6-0441-A0D5-1874CDB0D098}"/>
          </ac:picMkLst>
        </pc:picChg>
        <pc:picChg chg="del">
          <ac:chgData name="Park Haesun" userId="822579d69d2dc3b5" providerId="LiveId" clId="{82886F99-880E-C54F-B5D6-D045C14BA508}" dt="2021-01-26T09:00:24.832" v="107" actId="478"/>
          <ac:picMkLst>
            <pc:docMk/>
            <pc:sldMk cId="1312468140" sldId="263"/>
            <ac:picMk id="7" creationId="{381290FB-9E48-DB4E-91E7-D702BBA05786}"/>
          </ac:picMkLst>
        </pc:picChg>
      </pc:sldChg>
      <pc:sldChg chg="addSp delSp modSp mod modNotesTx">
        <pc:chgData name="Park Haesun" userId="822579d69d2dc3b5" providerId="LiveId" clId="{82886F99-880E-C54F-B5D6-D045C14BA508}" dt="2021-01-26T10:07:29.891" v="1249" actId="20577"/>
        <pc:sldMkLst>
          <pc:docMk/>
          <pc:sldMk cId="115310551" sldId="278"/>
        </pc:sldMkLst>
        <pc:spChg chg="mod">
          <ac:chgData name="Park Haesun" userId="822579d69d2dc3b5" providerId="LiveId" clId="{82886F99-880E-C54F-B5D6-D045C14BA508}" dt="2021-01-26T09:26:08.019" v="224" actId="6549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25:58.219" v="165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82886F99-880E-C54F-B5D6-D045C14BA508}" dt="2021-01-26T09:00:17.901" v="102" actId="478"/>
          <ac:picMkLst>
            <pc:docMk/>
            <pc:sldMk cId="115310551" sldId="278"/>
            <ac:picMk id="2" creationId="{7FCAE628-856E-B745-A488-9B2C34C95E82}"/>
          </ac:picMkLst>
        </pc:picChg>
        <pc:picChg chg="add del mod">
          <ac:chgData name="Park Haesun" userId="822579d69d2dc3b5" providerId="LiveId" clId="{82886F99-880E-C54F-B5D6-D045C14BA508}" dt="2021-01-26T09:23:07.509" v="126" actId="21"/>
          <ac:picMkLst>
            <pc:docMk/>
            <pc:sldMk cId="115310551" sldId="278"/>
            <ac:picMk id="3" creationId="{DCF28E9E-95F8-FA44-AFA2-D166EF70A715}"/>
          </ac:picMkLst>
        </pc:picChg>
        <pc:picChg chg="del">
          <ac:chgData name="Park Haesun" userId="822579d69d2dc3b5" providerId="LiveId" clId="{82886F99-880E-C54F-B5D6-D045C14BA508}" dt="2021-01-26T09:00:18.592" v="103" actId="478"/>
          <ac:picMkLst>
            <pc:docMk/>
            <pc:sldMk cId="115310551" sldId="278"/>
            <ac:picMk id="4" creationId="{2FD39BE2-E00A-0841-948D-A60383CD798F}"/>
          </ac:picMkLst>
        </pc:picChg>
        <pc:picChg chg="add del mod modCrop">
          <ac:chgData name="Park Haesun" userId="822579d69d2dc3b5" providerId="LiveId" clId="{82886F99-880E-C54F-B5D6-D045C14BA508}" dt="2021-01-26T09:24:04.822" v="140" actId="478"/>
          <ac:picMkLst>
            <pc:docMk/>
            <pc:sldMk cId="115310551" sldId="278"/>
            <ac:picMk id="5" creationId="{57A585F6-4C84-A04A-8D20-F967A3A3C428}"/>
          </ac:picMkLst>
        </pc:picChg>
        <pc:picChg chg="add mod">
          <ac:chgData name="Park Haesun" userId="822579d69d2dc3b5" providerId="LiveId" clId="{82886F99-880E-C54F-B5D6-D045C14BA508}" dt="2021-01-26T09:24:40.737" v="143" actId="1076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82886F99-880E-C54F-B5D6-D045C14BA508}" dt="2021-01-26T10:15:49.166" v="2365" actId="20577"/>
        <pc:sldMkLst>
          <pc:docMk/>
          <pc:sldMk cId="2822711904" sldId="279"/>
        </pc:sldMkLst>
        <pc:spChg chg="mod">
          <ac:chgData name="Park Haesun" userId="822579d69d2dc3b5" providerId="LiveId" clId="{82886F99-880E-C54F-B5D6-D045C14BA508}" dt="2021-01-26T09:30:26.058" v="267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30:39.568" v="273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82886F99-880E-C54F-B5D6-D045C14BA508}" dt="2021-01-26T09:00:21.476" v="105" actId="478"/>
          <ac:picMkLst>
            <pc:docMk/>
            <pc:sldMk cId="2822711904" sldId="279"/>
            <ac:picMk id="2" creationId="{AB0AF17C-B210-E447-A300-8F7E8D11218D}"/>
          </ac:picMkLst>
        </pc:picChg>
        <pc:picChg chg="del">
          <ac:chgData name="Park Haesun" userId="822579d69d2dc3b5" providerId="LiveId" clId="{82886F99-880E-C54F-B5D6-D045C14BA508}" dt="2021-01-26T09:00:20.756" v="104" actId="478"/>
          <ac:picMkLst>
            <pc:docMk/>
            <pc:sldMk cId="2822711904" sldId="279"/>
            <ac:picMk id="3" creationId="{A1FFFA27-9127-5A4F-8106-83153D60158E}"/>
          </ac:picMkLst>
        </pc:picChg>
        <pc:picChg chg="add mod">
          <ac:chgData name="Park Haesun" userId="822579d69d2dc3b5" providerId="LiveId" clId="{82886F99-880E-C54F-B5D6-D045C14BA508}" dt="2021-01-26T09:23:42.878" v="135" actId="1076"/>
          <ac:picMkLst>
            <pc:docMk/>
            <pc:sldMk cId="2822711904" sldId="279"/>
            <ac:picMk id="4" creationId="{B3DF87DA-A5D5-4A43-BAC5-8AF4ED88A6D7}"/>
          </ac:picMkLst>
        </pc:picChg>
        <pc:picChg chg="add mod">
          <ac:chgData name="Park Haesun" userId="822579d69d2dc3b5" providerId="LiveId" clId="{82886F99-880E-C54F-B5D6-D045C14BA508}" dt="2021-01-26T09:24:00.822" v="139" actId="1076"/>
          <ac:picMkLst>
            <pc:docMk/>
            <pc:sldMk cId="2822711904" sldId="279"/>
            <ac:picMk id="5" creationId="{F49BFF03-2594-C74E-B101-7B59B79231B2}"/>
          </ac:picMkLst>
        </pc:picChg>
        <pc:picChg chg="add del mod">
          <ac:chgData name="Park Haesun" userId="822579d69d2dc3b5" providerId="LiveId" clId="{82886F99-880E-C54F-B5D6-D045C14BA508}" dt="2021-01-26T09:23:55.533" v="136" actId="478"/>
          <ac:picMkLst>
            <pc:docMk/>
            <pc:sldMk cId="2822711904" sldId="279"/>
            <ac:picMk id="8" creationId="{02E2D12A-C2F6-8442-AC79-433AC438FCCA}"/>
          </ac:picMkLst>
        </pc:picChg>
      </pc:sldChg>
      <pc:sldChg chg="addSp delSp modSp mod modNotesTx">
        <pc:chgData name="Park Haesun" userId="822579d69d2dc3b5" providerId="LiveId" clId="{82886F99-880E-C54F-B5D6-D045C14BA508}" dt="2021-01-26T10:33:31.668" v="4524" actId="20577"/>
        <pc:sldMkLst>
          <pc:docMk/>
          <pc:sldMk cId="2429449417" sldId="282"/>
        </pc:sldMkLst>
        <pc:spChg chg="mod">
          <ac:chgData name="Park Haesun" userId="822579d69d2dc3b5" providerId="LiveId" clId="{82886F99-880E-C54F-B5D6-D045C14BA508}" dt="2021-01-26T09:46:49.582" v="49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04.403" v="637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7.837" v="109" actId="478"/>
          <ac:picMkLst>
            <pc:docMk/>
            <pc:sldMk cId="2429449417" sldId="282"/>
            <ac:picMk id="3" creationId="{DF16B43B-FDB4-064F-8D1F-670ECF916831}"/>
          </ac:picMkLst>
        </pc:picChg>
        <pc:picChg chg="add mod">
          <ac:chgData name="Park Haesun" userId="822579d69d2dc3b5" providerId="LiveId" clId="{82886F99-880E-C54F-B5D6-D045C14BA508}" dt="2021-01-26T09:47:30.052" v="497" actId="14100"/>
          <ac:picMkLst>
            <pc:docMk/>
            <pc:sldMk cId="2429449417" sldId="282"/>
            <ac:picMk id="4" creationId="{80DEC13D-CCC8-3049-B015-7A2E25C7D799}"/>
          </ac:picMkLst>
        </pc:picChg>
      </pc:sldChg>
      <pc:sldChg chg="addSp delSp modSp mod modNotesTx">
        <pc:chgData name="Park Haesun" userId="822579d69d2dc3b5" providerId="LiveId" clId="{82886F99-880E-C54F-B5D6-D045C14BA508}" dt="2021-01-26T11:00:53.463" v="7317" actId="20577"/>
        <pc:sldMkLst>
          <pc:docMk/>
          <pc:sldMk cId="2160386924" sldId="283"/>
        </pc:sldMkLst>
        <pc:spChg chg="mod">
          <ac:chgData name="Park Haesun" userId="822579d69d2dc3b5" providerId="LiveId" clId="{82886F99-880E-C54F-B5D6-D045C14BA508}" dt="2021-01-26T09:44:17.604" v="385" actId="20577"/>
          <ac:spMkLst>
            <pc:docMk/>
            <pc:sldMk cId="2160386924" sldId="283"/>
            <ac:spMk id="2" creationId="{5014C6DD-C7B3-4345-946A-F7D727BA80FA}"/>
          </ac:spMkLst>
        </pc:spChg>
        <pc:picChg chg="add mod modCrop">
          <ac:chgData name="Park Haesun" userId="822579d69d2dc3b5" providerId="LiveId" clId="{82886F99-880E-C54F-B5D6-D045C14BA508}" dt="2021-01-26T09:44:35.412" v="397" actId="1035"/>
          <ac:picMkLst>
            <pc:docMk/>
            <pc:sldMk cId="2160386924" sldId="283"/>
            <ac:picMk id="3" creationId="{F3454BF5-4649-3747-BC71-62C8C91498EC}"/>
          </ac:picMkLst>
        </pc:picChg>
        <pc:picChg chg="del">
          <ac:chgData name="Park Haesun" userId="822579d69d2dc3b5" providerId="LiveId" clId="{82886F99-880E-C54F-B5D6-D045C14BA508}" dt="2021-01-26T09:00:29.580" v="110" actId="478"/>
          <ac:picMkLst>
            <pc:docMk/>
            <pc:sldMk cId="2160386924" sldId="283"/>
            <ac:picMk id="4" creationId="{204F31EE-9AF1-F749-A3CB-CE0A8E84E64C}"/>
          </ac:picMkLst>
        </pc:picChg>
      </pc:sldChg>
      <pc:sldChg chg="add del">
        <pc:chgData name="Park Haesun" userId="822579d69d2dc3b5" providerId="LiveId" clId="{82886F99-880E-C54F-B5D6-D045C14BA508}" dt="2021-01-26T09:23:04.456" v="124"/>
        <pc:sldMkLst>
          <pc:docMk/>
          <pc:sldMk cId="1889056695" sldId="284"/>
        </pc:sldMkLst>
      </pc:sldChg>
      <pc:sldChg chg="addSp delSp modSp add mod modNotesTx">
        <pc:chgData name="Park Haesun" userId="822579d69d2dc3b5" providerId="LiveId" clId="{82886F99-880E-C54F-B5D6-D045C14BA508}" dt="2021-01-26T10:47:09.196" v="5537" actId="20577"/>
        <pc:sldMkLst>
          <pc:docMk/>
          <pc:sldMk cId="2325805824" sldId="284"/>
        </pc:sldMkLst>
        <pc:spChg chg="mod">
          <ac:chgData name="Park Haesun" userId="822579d69d2dc3b5" providerId="LiveId" clId="{82886F99-880E-C54F-B5D6-D045C14BA508}" dt="2021-01-26T09:47:42.852" v="533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14.687" v="645" actId="20577"/>
          <ac:spMkLst>
            <pc:docMk/>
            <pc:sldMk cId="2325805824" sldId="284"/>
            <ac:spMk id="5" creationId="{E10A5913-3104-8E43-AB47-84A871BCD773}"/>
          </ac:spMkLst>
        </pc:spChg>
        <pc:picChg chg="add del mod">
          <ac:chgData name="Park Haesun" userId="822579d69d2dc3b5" providerId="LiveId" clId="{82886F99-880E-C54F-B5D6-D045C14BA508}" dt="2021-01-26T09:49:39.473" v="616" actId="478"/>
          <ac:picMkLst>
            <pc:docMk/>
            <pc:sldMk cId="2325805824" sldId="284"/>
            <ac:picMk id="3" creationId="{BE7CE494-B609-014B-A562-AB09CED32E50}"/>
          </ac:picMkLst>
        </pc:picChg>
        <pc:picChg chg="add mod">
          <ac:chgData name="Park Haesun" userId="822579d69d2dc3b5" providerId="LiveId" clId="{82886F99-880E-C54F-B5D6-D045C14BA508}" dt="2021-01-26T09:49:47.951" v="633" actId="1036"/>
          <ac:picMkLst>
            <pc:docMk/>
            <pc:sldMk cId="2325805824" sldId="284"/>
            <ac:picMk id="4" creationId="{9C1416BF-E6B4-8742-935D-252AF837EA61}"/>
          </ac:picMkLst>
        </pc:picChg>
      </pc:sldChg>
      <pc:sldChg chg="addSp modSp add mod modNotesTx">
        <pc:chgData name="Park Haesun" userId="822579d69d2dc3b5" providerId="LiveId" clId="{82886F99-880E-C54F-B5D6-D045C14BA508}" dt="2021-01-26T10:52:19.444" v="5976" actId="20577"/>
        <pc:sldMkLst>
          <pc:docMk/>
          <pc:sldMk cId="2919560075" sldId="285"/>
        </pc:sldMkLst>
        <pc:spChg chg="mod">
          <ac:chgData name="Park Haesun" userId="822579d69d2dc3b5" providerId="LiveId" clId="{82886F99-880E-C54F-B5D6-D045C14BA508}" dt="2021-01-26T09:48:59.258" v="615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4:12.038" v="714" actId="6549"/>
          <ac:spMkLst>
            <pc:docMk/>
            <pc:sldMk cId="2919560075" sldId="285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09:54:09.753" v="709" actId="1076"/>
          <ac:picMkLst>
            <pc:docMk/>
            <pc:sldMk cId="2919560075" sldId="285"/>
            <ac:picMk id="3" creationId="{93B3578A-13C1-A549-90EA-06A64BE6E4BE}"/>
          </ac:picMkLst>
        </pc:picChg>
      </pc:sldChg>
      <pc:sldChg chg="addSp modSp add mod modNotesTx">
        <pc:chgData name="Park Haesun" userId="822579d69d2dc3b5" providerId="LiveId" clId="{82886F99-880E-C54F-B5D6-D045C14BA508}" dt="2021-01-26T10:56:46.533" v="6742" actId="20577"/>
        <pc:sldMkLst>
          <pc:docMk/>
          <pc:sldMk cId="2979254664" sldId="286"/>
        </pc:sldMkLst>
        <pc:spChg chg="mod">
          <ac:chgData name="Park Haesun" userId="822579d69d2dc3b5" providerId="LiveId" clId="{82886F99-880E-C54F-B5D6-D045C14BA508}" dt="2021-01-26T09:57:34.970" v="759" actId="20577"/>
          <ac:spMkLst>
            <pc:docMk/>
            <pc:sldMk cId="2979254664" sldId="286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3:51.703" v="705" actId="20577"/>
          <ac:spMkLst>
            <pc:docMk/>
            <pc:sldMk cId="2979254664" sldId="286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10:53:35.089" v="6233" actId="1035"/>
          <ac:picMkLst>
            <pc:docMk/>
            <pc:sldMk cId="2979254664" sldId="286"/>
            <ac:picMk id="4" creationId="{A9417D66-E23B-E043-8C19-CE524061DC22}"/>
          </ac:picMkLst>
        </pc:picChg>
      </pc:sldChg>
      <pc:sldChg chg="addSp modSp add mod modNotesTx">
        <pc:chgData name="Park Haesun" userId="822579d69d2dc3b5" providerId="LiveId" clId="{82886F99-880E-C54F-B5D6-D045C14BA508}" dt="2021-01-26T11:00:12.764" v="7133" actId="20577"/>
        <pc:sldMkLst>
          <pc:docMk/>
          <pc:sldMk cId="301148759" sldId="287"/>
        </pc:sldMkLst>
        <pc:spChg chg="mod">
          <ac:chgData name="Park Haesun" userId="822579d69d2dc3b5" providerId="LiveId" clId="{82886F99-880E-C54F-B5D6-D045C14BA508}" dt="2021-01-26T09:58:56.178" v="787" actId="20577"/>
          <ac:spMkLst>
            <pc:docMk/>
            <pc:sldMk cId="301148759" sldId="287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9:21.101" v="792" actId="6549"/>
          <ac:spMkLst>
            <pc:docMk/>
            <pc:sldMk cId="301148759" sldId="287"/>
            <ac:spMk id="5" creationId="{E10A5913-3104-8E43-AB47-84A871BCD773}"/>
          </ac:spMkLst>
        </pc:spChg>
        <pc:picChg chg="add mod">
          <ac:chgData name="Park Haesun" userId="822579d69d2dc3b5" providerId="LiveId" clId="{82886F99-880E-C54F-B5D6-D045C14BA508}" dt="2021-01-26T09:59:05.932" v="790" actId="1076"/>
          <ac:picMkLst>
            <pc:docMk/>
            <pc:sldMk cId="301148759" sldId="287"/>
            <ac:picMk id="3" creationId="{15B8F4B1-E0BE-494C-BE21-3F7D91440181}"/>
          </ac:picMkLst>
        </pc:picChg>
      </pc:sldChg>
      <pc:sldChg chg="modSp add del mod">
        <pc:chgData name="Park Haesun" userId="822579d69d2dc3b5" providerId="LiveId" clId="{82886F99-880E-C54F-B5D6-D045C14BA508}" dt="2021-01-26T09:59:22.993" v="793" actId="2696"/>
        <pc:sldMkLst>
          <pc:docMk/>
          <pc:sldMk cId="2915896551" sldId="288"/>
        </pc:sldMkLst>
        <pc:spChg chg="mod">
          <ac:chgData name="Park Haesun" userId="822579d69d2dc3b5" providerId="LiveId" clId="{82886F99-880E-C54F-B5D6-D045C14BA508}" dt="2021-01-26T09:57:54.888" v="775" actId="20577"/>
          <ac:spMkLst>
            <pc:docMk/>
            <pc:sldMk cId="2915896551" sldId="288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박해선" userId="S::roadhome@knou.ac.kr::cd6a6928-8af1-4805-b174-9ae0dd06bbdd" providerId="AD" clId="Web-{B3CAAA24-B90B-4FB1-A796-407EB58A8CE1}"/>
    <pc:docChg chg="addSld delSld modSld">
      <pc:chgData name="박해선" userId="S::roadhome@knou.ac.kr::cd6a6928-8af1-4805-b174-9ae0dd06bbdd" providerId="AD" clId="Web-{B3CAAA24-B90B-4FB1-A796-407EB58A8CE1}" dt="2021-02-09T10:15:44.775" v="55" actId="1076"/>
      <pc:docMkLst>
        <pc:docMk/>
      </pc:docMkLst>
      <pc:sldChg chg="modSp">
        <pc:chgData name="박해선" userId="S::roadhome@knou.ac.kr::cd6a6928-8af1-4805-b174-9ae0dd06bbdd" providerId="AD" clId="Web-{B3CAAA24-B90B-4FB1-A796-407EB58A8CE1}" dt="2021-02-09T10:11:30.965" v="9" actId="20577"/>
        <pc:sldMkLst>
          <pc:docMk/>
          <pc:sldMk cId="776776092" sldId="256"/>
        </pc:sldMkLst>
        <pc:spChg chg="mod">
          <ac:chgData name="박해선" userId="S::roadhome@knou.ac.kr::cd6a6928-8af1-4805-b174-9ae0dd06bbdd" providerId="AD" clId="Web-{B3CAAA24-B90B-4FB1-A796-407EB58A8CE1}" dt="2021-02-09T10:11:30.965" v="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">
        <pc:chgData name="박해선" userId="S::roadhome@knou.ac.kr::cd6a6928-8af1-4805-b174-9ae0dd06bbdd" providerId="AD" clId="Web-{B3CAAA24-B90B-4FB1-A796-407EB58A8CE1}" dt="2021-02-09T10:15:44.775" v="55" actId="1076"/>
        <pc:sldMkLst>
          <pc:docMk/>
          <pc:sldMk cId="2001183965" sldId="258"/>
        </pc:sldMkLst>
        <pc:picChg chg="add mod modCrop">
          <ac:chgData name="박해선" userId="S::roadhome@knou.ac.kr::cd6a6928-8af1-4805-b174-9ae0dd06bbdd" providerId="AD" clId="Web-{B3CAAA24-B90B-4FB1-A796-407EB58A8CE1}" dt="2021-02-09T10:15:36.806" v="51" actId="1076"/>
          <ac:picMkLst>
            <pc:docMk/>
            <pc:sldMk cId="2001183965" sldId="258"/>
            <ac:picMk id="2" creationId="{EE450418-F8A3-4DED-8F8D-76DB51FEE9F2}"/>
          </ac:picMkLst>
        </pc:picChg>
        <pc:picChg chg="add mod">
          <ac:chgData name="박해선" userId="S::roadhome@knou.ac.kr::cd6a6928-8af1-4805-b174-9ae0dd06bbdd" providerId="AD" clId="Web-{B3CAAA24-B90B-4FB1-A796-407EB58A8CE1}" dt="2021-02-09T10:15:30.932" v="48" actId="1076"/>
          <ac:picMkLst>
            <pc:docMk/>
            <pc:sldMk cId="2001183965" sldId="258"/>
            <ac:picMk id="3" creationId="{127028AD-6C21-4D49-95DB-6DC95F0711DD}"/>
          </ac:picMkLst>
        </pc:picChg>
        <pc:picChg chg="add mod modCrop">
          <ac:chgData name="박해선" userId="S::roadhome@knou.ac.kr::cd6a6928-8af1-4805-b174-9ae0dd06bbdd" providerId="AD" clId="Web-{B3CAAA24-B90B-4FB1-A796-407EB58A8CE1}" dt="2021-02-09T10:14:49.791" v="40" actId="1076"/>
          <ac:picMkLst>
            <pc:docMk/>
            <pc:sldMk cId="2001183965" sldId="258"/>
            <ac:picMk id="4" creationId="{AAB6F8E5-23BB-40A9-9998-E647230DE1A9}"/>
          </ac:picMkLst>
        </pc:picChg>
        <pc:picChg chg="add mod">
          <ac:chgData name="박해선" userId="S::roadhome@knou.ac.kr::cd6a6928-8af1-4805-b174-9ae0dd06bbdd" providerId="AD" clId="Web-{B3CAAA24-B90B-4FB1-A796-407EB58A8CE1}" dt="2021-02-09T10:15:44.775" v="55" actId="1076"/>
          <ac:picMkLst>
            <pc:docMk/>
            <pc:sldMk cId="2001183965" sldId="258"/>
            <ac:picMk id="5" creationId="{EBD8BB1D-BC6B-4DA5-B61D-11FB94A95AD0}"/>
          </ac:picMkLst>
        </pc:picChg>
        <pc:picChg chg="del">
          <ac:chgData name="박해선" userId="S::roadhome@knou.ac.kr::cd6a6928-8af1-4805-b174-9ae0dd06bbdd" providerId="AD" clId="Web-{B3CAAA24-B90B-4FB1-A796-407EB58A8CE1}" dt="2021-02-09T10:13:14.433" v="24"/>
          <ac:picMkLst>
            <pc:docMk/>
            <pc:sldMk cId="2001183965" sldId="258"/>
            <ac:picMk id="8" creationId="{61D568AB-C393-0143-AA66-CD460C803397}"/>
          </ac:picMkLst>
        </pc:picChg>
        <pc:picChg chg="del">
          <ac:chgData name="박해선" userId="S::roadhome@knou.ac.kr::cd6a6928-8af1-4805-b174-9ae0dd06bbdd" providerId="AD" clId="Web-{B3CAAA24-B90B-4FB1-A796-407EB58A8CE1}" dt="2021-02-09T10:13:11.573" v="21"/>
          <ac:picMkLst>
            <pc:docMk/>
            <pc:sldMk cId="2001183965" sldId="258"/>
            <ac:picMk id="9" creationId="{5F3BABCB-67AE-FA4F-917B-FC13681D4119}"/>
          </ac:picMkLst>
        </pc:picChg>
        <pc:picChg chg="del">
          <ac:chgData name="박해선" userId="S::roadhome@knou.ac.kr::cd6a6928-8af1-4805-b174-9ae0dd06bbdd" providerId="AD" clId="Web-{B3CAAA24-B90B-4FB1-A796-407EB58A8CE1}" dt="2021-02-09T10:13:12.495" v="22"/>
          <ac:picMkLst>
            <pc:docMk/>
            <pc:sldMk cId="2001183965" sldId="258"/>
            <ac:picMk id="11" creationId="{945B1DAE-00BA-A047-AA57-37867265B7B6}"/>
          </ac:picMkLst>
        </pc:picChg>
        <pc:picChg chg="del">
          <ac:chgData name="박해선" userId="S::roadhome@knou.ac.kr::cd6a6928-8af1-4805-b174-9ae0dd06bbdd" providerId="AD" clId="Web-{B3CAAA24-B90B-4FB1-A796-407EB58A8CE1}" dt="2021-02-09T10:13:13.245" v="23"/>
          <ac:picMkLst>
            <pc:docMk/>
            <pc:sldMk cId="2001183965" sldId="258"/>
            <ac:picMk id="12" creationId="{6139643E-6857-3745-A4B9-AD3703770EEF}"/>
          </ac:picMkLst>
        </pc:picChg>
        <pc:picChg chg="add mod">
          <ac:chgData name="박해선" userId="S::roadhome@knou.ac.kr::cd6a6928-8af1-4805-b174-9ae0dd06bbdd" providerId="AD" clId="Web-{B3CAAA24-B90B-4FB1-A796-407EB58A8CE1}" dt="2021-02-09T10:15:41.760" v="54" actId="1076"/>
          <ac:picMkLst>
            <pc:docMk/>
            <pc:sldMk cId="2001183965" sldId="258"/>
            <ac:picMk id="16" creationId="{0F05CA9B-43F5-4EC6-80EA-04D0EDEB91AD}"/>
          </ac:picMkLst>
        </pc:picChg>
      </pc:sldChg>
      <pc:sldChg chg="addSp delSp modSp">
        <pc:chgData name="박해선" userId="S::roadhome@knou.ac.kr::cd6a6928-8af1-4805-b174-9ae0dd06bbdd" providerId="AD" clId="Web-{B3CAAA24-B90B-4FB1-A796-407EB58A8CE1}" dt="2021-02-09T10:12:57.527" v="20"/>
        <pc:sldMkLst>
          <pc:docMk/>
          <pc:sldMk cId="115310551" sldId="278"/>
        </pc:sldMkLst>
        <pc:picChg chg="add del mod">
          <ac:chgData name="박해선" userId="S::roadhome@knou.ac.kr::cd6a6928-8af1-4805-b174-9ae0dd06bbdd" providerId="AD" clId="Web-{B3CAAA24-B90B-4FB1-A796-407EB58A8CE1}" dt="2021-02-09T10:12:11.527" v="13"/>
          <ac:picMkLst>
            <pc:docMk/>
            <pc:sldMk cId="115310551" sldId="278"/>
            <ac:picMk id="3" creationId="{5DEDC0CC-5720-4B4A-A90F-B3A7B8C62A6C}"/>
          </ac:picMkLst>
        </pc:picChg>
        <pc:picChg chg="add del mod">
          <ac:chgData name="박해선" userId="S::roadhome@knou.ac.kr::cd6a6928-8af1-4805-b174-9ae0dd06bbdd" providerId="AD" clId="Web-{B3CAAA24-B90B-4FB1-A796-407EB58A8CE1}" dt="2021-02-09T10:12:57.527" v="20"/>
          <ac:picMkLst>
            <pc:docMk/>
            <pc:sldMk cId="115310551" sldId="278"/>
            <ac:picMk id="5" creationId="{B97BBB56-18EE-4E2F-A156-57DED3CE649C}"/>
          </ac:picMkLst>
        </pc:picChg>
      </pc:sldChg>
      <pc:sldChg chg="add del replId">
        <pc:chgData name="박해선" userId="S::roadhome@knou.ac.kr::cd6a6928-8af1-4805-b174-9ae0dd06bbdd" providerId="AD" clId="Web-{B3CAAA24-B90B-4FB1-A796-407EB58A8CE1}" dt="2021-02-09T10:12:34.480" v="15"/>
        <pc:sldMkLst>
          <pc:docMk/>
          <pc:sldMk cId="1523377063" sldId="290"/>
        </pc:sldMkLst>
      </pc:sldChg>
      <pc:sldChg chg="add del replId">
        <pc:chgData name="박해선" userId="S::roadhome@knou.ac.kr::cd6a6928-8af1-4805-b174-9ae0dd06bbdd" providerId="AD" clId="Web-{B3CAAA24-B90B-4FB1-A796-407EB58A8CE1}" dt="2021-02-09T10:12:38.777" v="17"/>
        <pc:sldMkLst>
          <pc:docMk/>
          <pc:sldMk cId="1867279911" sldId="290"/>
        </pc:sldMkLst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  <pc:docChgLst>
    <pc:chgData name="Park Haesun" userId="822579d69d2dc3b5" providerId="LiveId" clId="{BAFF1D0E-59DA-8445-9120-4B1E36683051}"/>
    <pc:docChg chg="undo custSel addSld modSld">
      <pc:chgData name="Park Haesun" userId="822579d69d2dc3b5" providerId="LiveId" clId="{BAFF1D0E-59DA-8445-9120-4B1E36683051}" dt="2021-02-05T09:28:46.548" v="494" actId="1076"/>
      <pc:docMkLst>
        <pc:docMk/>
      </pc:docMkLst>
      <pc:sldChg chg="modSp mod">
        <pc:chgData name="Park Haesun" userId="822579d69d2dc3b5" providerId="LiveId" clId="{BAFF1D0E-59DA-8445-9120-4B1E36683051}" dt="2021-02-05T09:00:58.067" v="24" actId="6549"/>
        <pc:sldMkLst>
          <pc:docMk/>
          <pc:sldMk cId="776776092" sldId="256"/>
        </pc:sldMkLst>
        <pc:spChg chg="mod">
          <ac:chgData name="Park Haesun" userId="822579d69d2dc3b5" providerId="LiveId" clId="{BAFF1D0E-59DA-8445-9120-4B1E36683051}" dt="2021-02-05T09:00:58.067" v="24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FF1D0E-59DA-8445-9120-4B1E36683051}" dt="2021-02-05T09:04:56.746" v="88" actId="1035"/>
        <pc:sldMkLst>
          <pc:docMk/>
          <pc:sldMk cId="2001183965" sldId="258"/>
        </pc:sldMkLst>
        <pc:picChg chg="add mod">
          <ac:chgData name="Park Haesun" userId="822579d69d2dc3b5" providerId="LiveId" clId="{BAFF1D0E-59DA-8445-9120-4B1E36683051}" dt="2021-02-05T09:04:56.746" v="88" actId="1035"/>
          <ac:picMkLst>
            <pc:docMk/>
            <pc:sldMk cId="2001183965" sldId="258"/>
            <ac:picMk id="8" creationId="{61D568AB-C393-0143-AA66-CD460C803397}"/>
          </ac:picMkLst>
        </pc:picChg>
        <pc:picChg chg="add mod modCrop">
          <ac:chgData name="Park Haesun" userId="822579d69d2dc3b5" providerId="LiveId" clId="{BAFF1D0E-59DA-8445-9120-4B1E36683051}" dt="2021-02-05T09:04:15.820" v="72" actId="1076"/>
          <ac:picMkLst>
            <pc:docMk/>
            <pc:sldMk cId="2001183965" sldId="258"/>
            <ac:picMk id="9" creationId="{5F3BABCB-67AE-FA4F-917B-FC13681D4119}"/>
          </ac:picMkLst>
        </pc:picChg>
        <pc:picChg chg="del">
          <ac:chgData name="Park Haesun" userId="822579d69d2dc3b5" providerId="LiveId" clId="{BAFF1D0E-59DA-8445-9120-4B1E36683051}" dt="2021-02-05T09:01:09.605" v="25" actId="478"/>
          <ac:picMkLst>
            <pc:docMk/>
            <pc:sldMk cId="2001183965" sldId="258"/>
            <ac:picMk id="10" creationId="{5963A10B-777E-5A4F-BB27-7E868B281BEC}"/>
          </ac:picMkLst>
        </pc:picChg>
        <pc:picChg chg="add mod modCrop">
          <ac:chgData name="Park Haesun" userId="822579d69d2dc3b5" providerId="LiveId" clId="{BAFF1D0E-59DA-8445-9120-4B1E36683051}" dt="2021-02-05T09:04:33.013" v="79" actId="1036"/>
          <ac:picMkLst>
            <pc:docMk/>
            <pc:sldMk cId="2001183965" sldId="258"/>
            <ac:picMk id="11" creationId="{945B1DAE-00BA-A047-AA57-37867265B7B6}"/>
          </ac:picMkLst>
        </pc:picChg>
        <pc:picChg chg="add mod">
          <ac:chgData name="Park Haesun" userId="822579d69d2dc3b5" providerId="LiveId" clId="{BAFF1D0E-59DA-8445-9120-4B1E36683051}" dt="2021-02-05T09:04:46.858" v="82" actId="1076"/>
          <ac:picMkLst>
            <pc:docMk/>
            <pc:sldMk cId="2001183965" sldId="258"/>
            <ac:picMk id="12" creationId="{6139643E-6857-3745-A4B9-AD3703770EEF}"/>
          </ac:picMkLst>
        </pc:picChg>
        <pc:picChg chg="del">
          <ac:chgData name="Park Haesun" userId="822579d69d2dc3b5" providerId="LiveId" clId="{BAFF1D0E-59DA-8445-9120-4B1E36683051}" dt="2021-02-05T09:01:12.298" v="29" actId="478"/>
          <ac:picMkLst>
            <pc:docMk/>
            <pc:sldMk cId="2001183965" sldId="258"/>
            <ac:picMk id="14" creationId="{B03891EE-ABA0-BA4F-BE88-90EAFF248C02}"/>
          </ac:picMkLst>
        </pc:picChg>
        <pc:picChg chg="del">
          <ac:chgData name="Park Haesun" userId="822579d69d2dc3b5" providerId="LiveId" clId="{BAFF1D0E-59DA-8445-9120-4B1E36683051}" dt="2021-02-05T09:01:10.928" v="27" actId="478"/>
          <ac:picMkLst>
            <pc:docMk/>
            <pc:sldMk cId="2001183965" sldId="258"/>
            <ac:picMk id="16" creationId="{9A5DC9FB-A2B3-5F4A-B9D5-F907F15D166E}"/>
          </ac:picMkLst>
        </pc:picChg>
        <pc:picChg chg="del">
          <ac:chgData name="Park Haesun" userId="822579d69d2dc3b5" providerId="LiveId" clId="{BAFF1D0E-59DA-8445-9120-4B1E36683051}" dt="2021-02-05T09:01:11.538" v="28" actId="478"/>
          <ac:picMkLst>
            <pc:docMk/>
            <pc:sldMk cId="2001183965" sldId="258"/>
            <ac:picMk id="17" creationId="{644191D3-36BB-864C-B71D-A1BB789590B8}"/>
          </ac:picMkLst>
        </pc:picChg>
        <pc:picChg chg="del">
          <ac:chgData name="Park Haesun" userId="822579d69d2dc3b5" providerId="LiveId" clId="{BAFF1D0E-59DA-8445-9120-4B1E36683051}" dt="2021-02-05T09:01:10.124" v="26" actId="478"/>
          <ac:picMkLst>
            <pc:docMk/>
            <pc:sldMk cId="2001183965" sldId="258"/>
            <ac:picMk id="18" creationId="{C8CBCE3C-517D-3947-90AC-181F0A4C801C}"/>
          </ac:picMkLst>
        </pc:picChg>
      </pc:sldChg>
      <pc:sldChg chg="addSp delSp modSp mod modNotesTx">
        <pc:chgData name="Park Haesun" userId="822579d69d2dc3b5" providerId="LiveId" clId="{BAFF1D0E-59DA-8445-9120-4B1E36683051}" dt="2021-02-05T09:16:10.244" v="241" actId="1076"/>
        <pc:sldMkLst>
          <pc:docMk/>
          <pc:sldMk cId="2406228266" sldId="259"/>
        </pc:sldMkLst>
        <pc:spChg chg="mod">
          <ac:chgData name="Park Haesun" userId="822579d69d2dc3b5" providerId="LiveId" clId="{BAFF1D0E-59DA-8445-9120-4B1E36683051}" dt="2021-02-05T09:14:39.270" v="234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BAFF1D0E-59DA-8445-9120-4B1E36683051}" dt="2021-02-05T09:13:52.864" v="188" actId="20577"/>
          <ac:spMkLst>
            <pc:docMk/>
            <pc:sldMk cId="2406228266" sldId="259"/>
            <ac:spMk id="6" creationId="{63C6D25C-DD41-C74C-87A4-A4AD7E519756}"/>
          </ac:spMkLst>
        </pc:spChg>
        <pc:picChg chg="add del mod">
          <ac:chgData name="Park Haesun" userId="822579d69d2dc3b5" providerId="LiveId" clId="{BAFF1D0E-59DA-8445-9120-4B1E36683051}" dt="2021-02-05T09:15:35.090" v="235" actId="478"/>
          <ac:picMkLst>
            <pc:docMk/>
            <pc:sldMk cId="2406228266" sldId="259"/>
            <ac:picMk id="2" creationId="{B9A28B46-646A-3146-9EE1-BAB2E9B1B9D3}"/>
          </ac:picMkLst>
        </pc:picChg>
        <pc:picChg chg="del">
          <ac:chgData name="Park Haesun" userId="822579d69d2dc3b5" providerId="LiveId" clId="{BAFF1D0E-59DA-8445-9120-4B1E36683051}" dt="2021-02-05T09:01:44.386" v="37" actId="478"/>
          <ac:picMkLst>
            <pc:docMk/>
            <pc:sldMk cId="2406228266" sldId="259"/>
            <ac:picMk id="3" creationId="{6E16DF1C-E3CB-344F-8E5B-785F8536D7C6}"/>
          </ac:picMkLst>
        </pc:picChg>
        <pc:picChg chg="add mod">
          <ac:chgData name="Park Haesun" userId="822579d69d2dc3b5" providerId="LiveId" clId="{BAFF1D0E-59DA-8445-9120-4B1E36683051}" dt="2021-02-05T09:16:10.244" v="241" actId="1076"/>
          <ac:picMkLst>
            <pc:docMk/>
            <pc:sldMk cId="2406228266" sldId="259"/>
            <ac:picMk id="5" creationId="{890DB93A-A0EB-0F49-8715-96F1EB67F5BD}"/>
          </ac:picMkLst>
        </pc:picChg>
        <pc:picChg chg="add mod">
          <ac:chgData name="Park Haesun" userId="822579d69d2dc3b5" providerId="LiveId" clId="{BAFF1D0E-59DA-8445-9120-4B1E36683051}" dt="2021-02-05T09:15:37.761" v="236" actId="1076"/>
          <ac:picMkLst>
            <pc:docMk/>
            <pc:sldMk cId="2406228266" sldId="259"/>
            <ac:picMk id="1026" creationId="{52072500-9832-554E-B264-3CE099B77783}"/>
          </ac:picMkLst>
        </pc:picChg>
      </pc:sldChg>
      <pc:sldChg chg="addSp delSp modSp mod">
        <pc:chgData name="Park Haesun" userId="822579d69d2dc3b5" providerId="LiveId" clId="{BAFF1D0E-59DA-8445-9120-4B1E36683051}" dt="2021-02-05T09:21:20.719" v="325"/>
        <pc:sldMkLst>
          <pc:docMk/>
          <pc:sldMk cId="1312468140" sldId="263"/>
        </pc:sldMkLst>
        <pc:spChg chg="mod">
          <ac:chgData name="Park Haesun" userId="822579d69d2dc3b5" providerId="LiveId" clId="{BAFF1D0E-59DA-8445-9120-4B1E36683051}" dt="2021-02-05T09:19:07.368" v="309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0:24.915" v="321" actId="1076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BAFF1D0E-59DA-8445-9120-4B1E36683051}" dt="2021-02-05T09:21:20.719" v="325"/>
          <ac:spMkLst>
            <pc:docMk/>
            <pc:sldMk cId="1312468140" sldId="263"/>
            <ac:spMk id="6" creationId="{7A6B1608-C134-AA41-8BBE-FB1BC5387ED2}"/>
          </ac:spMkLst>
        </pc:spChg>
        <pc:picChg chg="add mod">
          <ac:chgData name="Park Haesun" userId="822579d69d2dc3b5" providerId="LiveId" clId="{BAFF1D0E-59DA-8445-9120-4B1E36683051}" dt="2021-02-05T09:19:57.258" v="314" actId="14100"/>
          <ac:picMkLst>
            <pc:docMk/>
            <pc:sldMk cId="1312468140" sldId="263"/>
            <ac:picMk id="3" creationId="{31E61360-CE80-1748-90F6-2A518011F46F}"/>
          </ac:picMkLst>
        </pc:picChg>
        <pc:picChg chg="del">
          <ac:chgData name="Park Haesun" userId="822579d69d2dc3b5" providerId="LiveId" clId="{BAFF1D0E-59DA-8445-9120-4B1E36683051}" dt="2021-02-05T09:01:55.321" v="43" actId="478"/>
          <ac:picMkLst>
            <pc:docMk/>
            <pc:sldMk cId="1312468140" sldId="263"/>
            <ac:picMk id="4" creationId="{AA234756-B2C3-A945-A33E-F704BAD80686}"/>
          </ac:picMkLst>
        </pc:picChg>
        <pc:picChg chg="del">
          <ac:chgData name="Park Haesun" userId="822579d69d2dc3b5" providerId="LiveId" clId="{BAFF1D0E-59DA-8445-9120-4B1E36683051}" dt="2021-02-05T09:01:56.196" v="44" actId="478"/>
          <ac:picMkLst>
            <pc:docMk/>
            <pc:sldMk cId="1312468140" sldId="263"/>
            <ac:picMk id="7" creationId="{BEB22086-AF6E-6847-BBA4-674EA6A6A56A}"/>
          </ac:picMkLst>
        </pc:picChg>
        <pc:picChg chg="del">
          <ac:chgData name="Park Haesun" userId="822579d69d2dc3b5" providerId="LiveId" clId="{BAFF1D0E-59DA-8445-9120-4B1E36683051}" dt="2021-02-05T09:01:52.165" v="41" actId="478"/>
          <ac:picMkLst>
            <pc:docMk/>
            <pc:sldMk cId="1312468140" sldId="263"/>
            <ac:picMk id="9" creationId="{B6E8A420-586C-894D-9105-1CA2907FE9E4}"/>
          </ac:picMkLst>
        </pc:picChg>
        <pc:picChg chg="del">
          <ac:chgData name="Park Haesun" userId="822579d69d2dc3b5" providerId="LiveId" clId="{BAFF1D0E-59DA-8445-9120-4B1E36683051}" dt="2021-02-05T09:01:52.881" v="42" actId="478"/>
          <ac:picMkLst>
            <pc:docMk/>
            <pc:sldMk cId="1312468140" sldId="263"/>
            <ac:picMk id="2052" creationId="{CACB143B-F83F-7847-996D-4EA9DFB4308B}"/>
          </ac:picMkLst>
        </pc:picChg>
        <pc:picChg chg="add mod">
          <ac:chgData name="Park Haesun" userId="822579d69d2dc3b5" providerId="LiveId" clId="{BAFF1D0E-59DA-8445-9120-4B1E36683051}" dt="2021-02-05T09:20:27.565" v="322" actId="1076"/>
          <ac:picMkLst>
            <pc:docMk/>
            <pc:sldMk cId="1312468140" sldId="263"/>
            <ac:picMk id="3074" creationId="{7EE61086-EC36-9543-B47C-307409D325FE}"/>
          </ac:picMkLst>
        </pc:picChg>
      </pc:sldChg>
      <pc:sldChg chg="addSp delSp modSp mod modNotesTx">
        <pc:chgData name="Park Haesun" userId="822579d69d2dc3b5" providerId="LiveId" clId="{BAFF1D0E-59DA-8445-9120-4B1E36683051}" dt="2021-02-05T09:10:07.042" v="167" actId="20577"/>
        <pc:sldMkLst>
          <pc:docMk/>
          <pc:sldMk cId="115310551" sldId="278"/>
        </pc:sldMkLst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3" creationId="{6A90B28E-E29F-8F43-BE82-444976757B1E}"/>
          </ac:spMkLst>
        </pc:spChg>
        <pc:spChg chg="mod">
          <ac:chgData name="Park Haesun" userId="822579d69d2dc3b5" providerId="LiveId" clId="{BAFF1D0E-59DA-8445-9120-4B1E36683051}" dt="2021-02-05T09:06:11.700" v="123" actId="20577"/>
          <ac:spMkLst>
            <pc:docMk/>
            <pc:sldMk cId="115310551" sldId="278"/>
            <ac:spMk id="6" creationId="{2BC1DC6C-7B73-EF4F-BBB2-34E71069643C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8" creationId="{F270AC73-4492-E64B-9F40-14F666FBABE0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9" creationId="{DECD9680-1FE0-5A44-B4E1-961257FBB9CA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10" creationId="{D78CE1F2-80CD-E641-ABC2-A5226746E492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11" creationId="{0CFD83F1-C70C-2143-AC03-65D2B81C98A0}"/>
          </ac:spMkLst>
        </pc:spChg>
        <pc:spChg chg="mod">
          <ac:chgData name="Park Haesun" userId="822579d69d2dc3b5" providerId="LiveId" clId="{BAFF1D0E-59DA-8445-9120-4B1E36683051}" dt="2021-02-05T09:10:07.042" v="167" actId="20577"/>
          <ac:spMkLst>
            <pc:docMk/>
            <pc:sldMk cId="115310551" sldId="278"/>
            <ac:spMk id="12" creationId="{7609B8D8-3A28-1F43-97BC-A34E3802E1BF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13" creationId="{7D41BC95-9646-2843-8C07-1683CB9FCCC6}"/>
          </ac:spMkLst>
        </pc:spChg>
        <pc:picChg chg="add mod">
          <ac:chgData name="Park Haesun" userId="822579d69d2dc3b5" providerId="LiveId" clId="{BAFF1D0E-59DA-8445-9120-4B1E36683051}" dt="2021-02-05T09:07:14.931" v="126" actId="1076"/>
          <ac:picMkLst>
            <pc:docMk/>
            <pc:sldMk cId="115310551" sldId="278"/>
            <ac:picMk id="2" creationId="{B81711EB-EA93-174A-9F01-1229CD71B041}"/>
          </ac:picMkLst>
        </pc:picChg>
        <pc:picChg chg="add mod">
          <ac:chgData name="Park Haesun" userId="822579d69d2dc3b5" providerId="LiveId" clId="{BAFF1D0E-59DA-8445-9120-4B1E36683051}" dt="2021-02-05T09:07:34.101" v="130" actId="1076"/>
          <ac:picMkLst>
            <pc:docMk/>
            <pc:sldMk cId="115310551" sldId="278"/>
            <ac:picMk id="4" creationId="{D4C17EC1-EF45-9445-8AF8-34111CC96F9F}"/>
          </ac:picMkLst>
        </pc:picChg>
        <pc:picChg chg="del">
          <ac:chgData name="Park Haesun" userId="822579d69d2dc3b5" providerId="LiveId" clId="{BAFF1D0E-59DA-8445-9120-4B1E36683051}" dt="2021-02-05T09:01:31.228" v="31" actId="478"/>
          <ac:picMkLst>
            <pc:docMk/>
            <pc:sldMk cId="115310551" sldId="278"/>
            <ac:picMk id="5" creationId="{FB95162D-2C4B-0241-AEAA-7739E647B5F2}"/>
          </ac:picMkLst>
        </pc:picChg>
        <pc:picChg chg="del">
          <ac:chgData name="Park Haesun" userId="822579d69d2dc3b5" providerId="LiveId" clId="{BAFF1D0E-59DA-8445-9120-4B1E36683051}" dt="2021-02-05T09:01:32.211" v="32" actId="478"/>
          <ac:picMkLst>
            <pc:docMk/>
            <pc:sldMk cId="115310551" sldId="278"/>
            <ac:picMk id="7" creationId="{9411AC26-B1C2-D14F-8D77-C10ED5988B9D}"/>
          </ac:picMkLst>
        </pc:picChg>
        <pc:picChg chg="del">
          <ac:chgData name="Park Haesun" userId="822579d69d2dc3b5" providerId="LiveId" clId="{BAFF1D0E-59DA-8445-9120-4B1E36683051}" dt="2021-02-05T09:01:34.872" v="33" actId="478"/>
          <ac:picMkLst>
            <pc:docMk/>
            <pc:sldMk cId="115310551" sldId="278"/>
            <ac:picMk id="14" creationId="{CDFB725A-3F50-C74F-A864-9F486FC44538}"/>
          </ac:picMkLst>
        </pc:picChg>
      </pc:sldChg>
      <pc:sldChg chg="addSp delSp modSp mod modNotesTx">
        <pc:chgData name="Park Haesun" userId="822579d69d2dc3b5" providerId="LiveId" clId="{BAFF1D0E-59DA-8445-9120-4B1E36683051}" dt="2021-02-05T09:10:28.418" v="178" actId="1076"/>
        <pc:sldMkLst>
          <pc:docMk/>
          <pc:sldMk cId="2822711904" sldId="279"/>
        </pc:sldMkLst>
        <pc:spChg chg="mod">
          <ac:chgData name="Park Haesun" userId="822579d69d2dc3b5" providerId="LiveId" clId="{BAFF1D0E-59DA-8445-9120-4B1E36683051}" dt="2021-02-05T09:08:00.384" v="140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FF1D0E-59DA-8445-9120-4B1E36683051}" dt="2021-02-05T09:10:12.746" v="175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BAFF1D0E-59DA-8445-9120-4B1E36683051}" dt="2021-02-05T09:10:24.255" v="177" actId="1076"/>
          <ac:picMkLst>
            <pc:docMk/>
            <pc:sldMk cId="2822711904" sldId="279"/>
            <ac:picMk id="2" creationId="{E1FE8901-AC54-BB45-B823-1405A86CB4AD}"/>
          </ac:picMkLst>
        </pc:picChg>
        <pc:picChg chg="add mod">
          <ac:chgData name="Park Haesun" userId="822579d69d2dc3b5" providerId="LiveId" clId="{BAFF1D0E-59DA-8445-9120-4B1E36683051}" dt="2021-02-05T09:10:24.255" v="177" actId="1076"/>
          <ac:picMkLst>
            <pc:docMk/>
            <pc:sldMk cId="2822711904" sldId="279"/>
            <ac:picMk id="3" creationId="{7102A285-2314-A04E-A086-2E856BBB6845}"/>
          </ac:picMkLst>
        </pc:picChg>
        <pc:picChg chg="del">
          <ac:chgData name="Park Haesun" userId="822579d69d2dc3b5" providerId="LiveId" clId="{BAFF1D0E-59DA-8445-9120-4B1E36683051}" dt="2021-02-05T09:01:40.319" v="35" actId="478"/>
          <ac:picMkLst>
            <pc:docMk/>
            <pc:sldMk cId="2822711904" sldId="279"/>
            <ac:picMk id="4" creationId="{B6B5C6F1-CABC-6147-B3F4-82EE312E6CF8}"/>
          </ac:picMkLst>
        </pc:picChg>
        <pc:picChg chg="add mod">
          <ac:chgData name="Park Haesun" userId="822579d69d2dc3b5" providerId="LiveId" clId="{BAFF1D0E-59DA-8445-9120-4B1E36683051}" dt="2021-02-05T09:10:28.418" v="178" actId="1076"/>
          <ac:picMkLst>
            <pc:docMk/>
            <pc:sldMk cId="2822711904" sldId="279"/>
            <ac:picMk id="5" creationId="{411F2753-3580-1641-9D93-FCA1494C48C9}"/>
          </ac:picMkLst>
        </pc:picChg>
      </pc:sldChg>
      <pc:sldChg chg="addSp delSp modSp mod">
        <pc:chgData name="Park Haesun" userId="822579d69d2dc3b5" providerId="LiveId" clId="{BAFF1D0E-59DA-8445-9120-4B1E36683051}" dt="2021-02-05T09:24:28.864" v="383" actId="1038"/>
        <pc:sldMkLst>
          <pc:docMk/>
          <pc:sldMk cId="2429449417" sldId="282"/>
        </pc:sldMkLst>
        <pc:spChg chg="mod">
          <ac:chgData name="Park Haesun" userId="822579d69d2dc3b5" providerId="LiveId" clId="{BAFF1D0E-59DA-8445-9120-4B1E36683051}" dt="2021-02-05T09:21:26.453" v="360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1:41.314" v="370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BAFF1D0E-59DA-8445-9120-4B1E36683051}" dt="2021-02-05T09:24:28.864" v="383" actId="1038"/>
          <ac:picMkLst>
            <pc:docMk/>
            <pc:sldMk cId="2429449417" sldId="282"/>
            <ac:picMk id="3" creationId="{837B4182-D56A-2B46-AC10-44E1E7487A59}"/>
          </ac:picMkLst>
        </pc:picChg>
        <pc:picChg chg="add mod">
          <ac:chgData name="Park Haesun" userId="822579d69d2dc3b5" providerId="LiveId" clId="{BAFF1D0E-59DA-8445-9120-4B1E36683051}" dt="2021-02-05T09:24:26.119" v="379" actId="1076"/>
          <ac:picMkLst>
            <pc:docMk/>
            <pc:sldMk cId="2429449417" sldId="282"/>
            <ac:picMk id="4" creationId="{525574A5-3A46-9449-B042-7097F884D5D1}"/>
          </ac:picMkLst>
        </pc:picChg>
        <pc:picChg chg="del">
          <ac:chgData name="Park Haesun" userId="822579d69d2dc3b5" providerId="LiveId" clId="{BAFF1D0E-59DA-8445-9120-4B1E36683051}" dt="2021-02-05T09:01:58.960" v="45" actId="478"/>
          <ac:picMkLst>
            <pc:docMk/>
            <pc:sldMk cId="2429449417" sldId="282"/>
            <ac:picMk id="6" creationId="{3254807E-C348-CD43-B2E7-101BCEDD5202}"/>
          </ac:picMkLst>
        </pc:picChg>
        <pc:picChg chg="del">
          <ac:chgData name="Park Haesun" userId="822579d69d2dc3b5" providerId="LiveId" clId="{BAFF1D0E-59DA-8445-9120-4B1E36683051}" dt="2021-02-05T09:02:09.119" v="51" actId="478"/>
          <ac:picMkLst>
            <pc:docMk/>
            <pc:sldMk cId="2429449417" sldId="282"/>
            <ac:picMk id="3074" creationId="{7A908EF8-D607-9B48-86F0-57C2119642CF}"/>
          </ac:picMkLst>
        </pc:picChg>
        <pc:picChg chg="del">
          <ac:chgData name="Park Haesun" userId="822579d69d2dc3b5" providerId="LiveId" clId="{BAFF1D0E-59DA-8445-9120-4B1E36683051}" dt="2021-02-05T09:02:09.843" v="52" actId="478"/>
          <ac:picMkLst>
            <pc:docMk/>
            <pc:sldMk cId="2429449417" sldId="282"/>
            <ac:picMk id="3076" creationId="{80A38819-1696-3442-855F-CD8380A5B9B3}"/>
          </ac:picMkLst>
        </pc:picChg>
      </pc:sldChg>
      <pc:sldChg chg="addSp delSp modSp mod modNotesTx">
        <pc:chgData name="Park Haesun" userId="822579d69d2dc3b5" providerId="LiveId" clId="{BAFF1D0E-59DA-8445-9120-4B1E36683051}" dt="2021-02-05T09:27:47.447" v="467" actId="20577"/>
        <pc:sldMkLst>
          <pc:docMk/>
          <pc:sldMk cId="2325805824" sldId="284"/>
        </pc:sldMkLst>
        <pc:spChg chg="mod">
          <ac:chgData name="Park Haesun" userId="822579d69d2dc3b5" providerId="LiveId" clId="{BAFF1D0E-59DA-8445-9120-4B1E36683051}" dt="2021-02-05T09:24:41.870" v="41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7:47.447" v="467" actId="20577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Park Haesun" userId="822579d69d2dc3b5" providerId="LiveId" clId="{BAFF1D0E-59DA-8445-9120-4B1E36683051}" dt="2021-02-05T09:26:23.006" v="427" actId="1076"/>
          <ac:picMkLst>
            <pc:docMk/>
            <pc:sldMk cId="2325805824" sldId="284"/>
            <ac:picMk id="3" creationId="{8CBD211A-39C1-CA4A-AE44-6259BCC4117F}"/>
          </ac:picMkLst>
        </pc:picChg>
        <pc:picChg chg="del">
          <ac:chgData name="Park Haesun" userId="822579d69d2dc3b5" providerId="LiveId" clId="{BAFF1D0E-59DA-8445-9120-4B1E36683051}" dt="2021-02-05T09:02:01.150" v="46" actId="478"/>
          <ac:picMkLst>
            <pc:docMk/>
            <pc:sldMk cId="2325805824" sldId="284"/>
            <ac:picMk id="4" creationId="{2BAD9BD6-6723-AF4D-A887-290EC9858937}"/>
          </ac:picMkLst>
        </pc:picChg>
        <pc:picChg chg="add mod">
          <ac:chgData name="Park Haesun" userId="822579d69d2dc3b5" providerId="LiveId" clId="{BAFF1D0E-59DA-8445-9120-4B1E36683051}" dt="2021-02-05T09:27:25.395" v="462" actId="1036"/>
          <ac:picMkLst>
            <pc:docMk/>
            <pc:sldMk cId="2325805824" sldId="284"/>
            <ac:picMk id="6" creationId="{D44B14AA-B0EA-D242-BA2E-A75520329C99}"/>
          </ac:picMkLst>
        </pc:picChg>
        <pc:picChg chg="del">
          <ac:chgData name="Park Haesun" userId="822579d69d2dc3b5" providerId="LiveId" clId="{BAFF1D0E-59DA-8445-9120-4B1E36683051}" dt="2021-02-05T09:02:02.374" v="47" actId="478"/>
          <ac:picMkLst>
            <pc:docMk/>
            <pc:sldMk cId="2325805824" sldId="284"/>
            <ac:picMk id="4098" creationId="{8BE5425D-469E-A148-BCD1-43938FDEEFF3}"/>
          </ac:picMkLst>
        </pc:picChg>
        <pc:picChg chg="add mod">
          <ac:chgData name="Park Haesun" userId="822579d69d2dc3b5" providerId="LiveId" clId="{BAFF1D0E-59DA-8445-9120-4B1E36683051}" dt="2021-02-05T09:27:25.395" v="462" actId="1036"/>
          <ac:picMkLst>
            <pc:docMk/>
            <pc:sldMk cId="2325805824" sldId="284"/>
            <ac:picMk id="4100" creationId="{3CA07654-55B0-2849-B899-EB21E443CE6F}"/>
          </ac:picMkLst>
        </pc:picChg>
        <pc:picChg chg="add mod">
          <ac:chgData name="Park Haesun" userId="822579d69d2dc3b5" providerId="LiveId" clId="{BAFF1D0E-59DA-8445-9120-4B1E36683051}" dt="2021-02-05T09:27:25.395" v="462" actId="1036"/>
          <ac:picMkLst>
            <pc:docMk/>
            <pc:sldMk cId="2325805824" sldId="284"/>
            <ac:picMk id="4102" creationId="{D626DF96-85B7-8E4B-AEB1-1BC6F923E070}"/>
          </ac:picMkLst>
        </pc:picChg>
      </pc:sldChg>
      <pc:sldChg chg="addSp delSp modSp mod">
        <pc:chgData name="Park Haesun" userId="822579d69d2dc3b5" providerId="LiveId" clId="{BAFF1D0E-59DA-8445-9120-4B1E36683051}" dt="2021-02-05T09:18:53.268" v="288" actId="20577"/>
        <pc:sldMkLst>
          <pc:docMk/>
          <pc:sldMk cId="1392985629" sldId="288"/>
        </pc:sldMkLst>
        <pc:spChg chg="mod">
          <ac:chgData name="Park Haesun" userId="822579d69d2dc3b5" providerId="LiveId" clId="{BAFF1D0E-59DA-8445-9120-4B1E36683051}" dt="2021-02-05T09:16:15.967" v="254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18:53.268" v="288" actId="20577"/>
          <ac:spMkLst>
            <pc:docMk/>
            <pc:sldMk cId="1392985629" sldId="288"/>
            <ac:spMk id="5" creationId="{E10A5913-3104-8E43-AB47-84A871BCD773}"/>
          </ac:spMkLst>
        </pc:spChg>
        <pc:picChg chg="add mod">
          <ac:chgData name="Park Haesun" userId="822579d69d2dc3b5" providerId="LiveId" clId="{BAFF1D0E-59DA-8445-9120-4B1E36683051}" dt="2021-02-05T09:17:59.558" v="262" actId="14100"/>
          <ac:picMkLst>
            <pc:docMk/>
            <pc:sldMk cId="1392985629" sldId="288"/>
            <ac:picMk id="3" creationId="{010F6677-8674-7C4F-A76C-7E37CFA26C25}"/>
          </ac:picMkLst>
        </pc:picChg>
        <pc:picChg chg="del">
          <ac:chgData name="Park Haesun" userId="822579d69d2dc3b5" providerId="LiveId" clId="{BAFF1D0E-59DA-8445-9120-4B1E36683051}" dt="2021-02-05T09:01:48.855" v="39" actId="478"/>
          <ac:picMkLst>
            <pc:docMk/>
            <pc:sldMk cId="1392985629" sldId="288"/>
            <ac:picMk id="4" creationId="{BF0F2E3E-8134-6349-B49A-7110D617C59C}"/>
          </ac:picMkLst>
        </pc:picChg>
        <pc:picChg chg="del">
          <ac:chgData name="Park Haesun" userId="822579d69d2dc3b5" providerId="LiveId" clId="{BAFF1D0E-59DA-8445-9120-4B1E36683051}" dt="2021-02-05T09:01:49.625" v="40" actId="478"/>
          <ac:picMkLst>
            <pc:docMk/>
            <pc:sldMk cId="1392985629" sldId="288"/>
            <ac:picMk id="1026" creationId="{3FF5CE40-01F0-CC4C-9C90-BE1559CE8929}"/>
          </ac:picMkLst>
        </pc:picChg>
        <pc:picChg chg="add mod">
          <ac:chgData name="Park Haesun" userId="822579d69d2dc3b5" providerId="LiveId" clId="{BAFF1D0E-59DA-8445-9120-4B1E36683051}" dt="2021-02-05T09:18:47.006" v="284" actId="1037"/>
          <ac:picMkLst>
            <pc:docMk/>
            <pc:sldMk cId="1392985629" sldId="288"/>
            <ac:picMk id="2050" creationId="{A8AA85D8-7973-D041-AFB4-0AE938FE7091}"/>
          </ac:picMkLst>
        </pc:picChg>
        <pc:picChg chg="add mod">
          <ac:chgData name="Park Haesun" userId="822579d69d2dc3b5" providerId="LiveId" clId="{BAFF1D0E-59DA-8445-9120-4B1E36683051}" dt="2021-02-05T09:18:47.006" v="284" actId="1037"/>
          <ac:picMkLst>
            <pc:docMk/>
            <pc:sldMk cId="1392985629" sldId="288"/>
            <ac:picMk id="2052" creationId="{8D1C9541-D45E-7141-B4D2-2C115D835A77}"/>
          </ac:picMkLst>
        </pc:picChg>
        <pc:picChg chg="add mod">
          <ac:chgData name="Park Haesun" userId="822579d69d2dc3b5" providerId="LiveId" clId="{BAFF1D0E-59DA-8445-9120-4B1E36683051}" dt="2021-02-05T09:18:47.006" v="284" actId="1037"/>
          <ac:picMkLst>
            <pc:docMk/>
            <pc:sldMk cId="1392985629" sldId="288"/>
            <ac:picMk id="2054" creationId="{07A5EA04-25D2-244C-883F-034226E5A3E8}"/>
          </ac:picMkLst>
        </pc:picChg>
      </pc:sldChg>
      <pc:sldChg chg="addSp delSp modSp add mod">
        <pc:chgData name="Park Haesun" userId="822579d69d2dc3b5" providerId="LiveId" clId="{BAFF1D0E-59DA-8445-9120-4B1E36683051}" dt="2021-02-05T09:28:46.548" v="494" actId="1076"/>
        <pc:sldMkLst>
          <pc:docMk/>
          <pc:sldMk cId="4167206565" sldId="289"/>
        </pc:sldMkLst>
        <pc:spChg chg="mod">
          <ac:chgData name="Park Haesun" userId="822579d69d2dc3b5" providerId="LiveId" clId="{BAFF1D0E-59DA-8445-9120-4B1E36683051}" dt="2021-02-05T09:27:56.665" v="485" actId="20577"/>
          <ac:spMkLst>
            <pc:docMk/>
            <pc:sldMk cId="4167206565" sldId="289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7:52.415" v="475" actId="6549"/>
          <ac:spMkLst>
            <pc:docMk/>
            <pc:sldMk cId="4167206565" sldId="289"/>
            <ac:spMk id="5" creationId="{E10A5913-3104-8E43-AB47-84A871BCD773}"/>
          </ac:spMkLst>
        </pc:spChg>
        <pc:picChg chg="del">
          <ac:chgData name="Park Haesun" userId="822579d69d2dc3b5" providerId="LiveId" clId="{BAFF1D0E-59DA-8445-9120-4B1E36683051}" dt="2021-02-05T09:28:28.391" v="489" actId="478"/>
          <ac:picMkLst>
            <pc:docMk/>
            <pc:sldMk cId="4167206565" sldId="289"/>
            <ac:picMk id="3" creationId="{8CBD211A-39C1-CA4A-AE44-6259BCC4117F}"/>
          </ac:picMkLst>
        </pc:picChg>
        <pc:picChg chg="add mod">
          <ac:chgData name="Park Haesun" userId="822579d69d2dc3b5" providerId="LiveId" clId="{BAFF1D0E-59DA-8445-9120-4B1E36683051}" dt="2021-02-05T09:28:35.388" v="492" actId="1076"/>
          <ac:picMkLst>
            <pc:docMk/>
            <pc:sldMk cId="4167206565" sldId="289"/>
            <ac:picMk id="4" creationId="{18640528-41CF-174E-9A4F-C945AE2C1D92}"/>
          </ac:picMkLst>
        </pc:picChg>
        <pc:picChg chg="del">
          <ac:chgData name="Park Haesun" userId="822579d69d2dc3b5" providerId="LiveId" clId="{BAFF1D0E-59DA-8445-9120-4B1E36683051}" dt="2021-02-05T09:28:00.117" v="487" actId="478"/>
          <ac:picMkLst>
            <pc:docMk/>
            <pc:sldMk cId="4167206565" sldId="289"/>
            <ac:picMk id="6" creationId="{D44B14AA-B0EA-D242-BA2E-A75520329C99}"/>
          </ac:picMkLst>
        </pc:picChg>
        <pc:picChg chg="del">
          <ac:chgData name="Park Haesun" userId="822579d69d2dc3b5" providerId="LiveId" clId="{BAFF1D0E-59DA-8445-9120-4B1E36683051}" dt="2021-02-05T09:27:59.508" v="486" actId="478"/>
          <ac:picMkLst>
            <pc:docMk/>
            <pc:sldMk cId="4167206565" sldId="289"/>
            <ac:picMk id="4100" creationId="{3CA07654-55B0-2849-B899-EB21E443CE6F}"/>
          </ac:picMkLst>
        </pc:picChg>
        <pc:picChg chg="del">
          <ac:chgData name="Park Haesun" userId="822579d69d2dc3b5" providerId="LiveId" clId="{BAFF1D0E-59DA-8445-9120-4B1E36683051}" dt="2021-02-05T09:28:00.937" v="488" actId="478"/>
          <ac:picMkLst>
            <pc:docMk/>
            <pc:sldMk cId="4167206565" sldId="289"/>
            <ac:picMk id="4102" creationId="{D626DF96-85B7-8E4B-AEB1-1BC6F923E070}"/>
          </ac:picMkLst>
        </pc:picChg>
        <pc:picChg chg="add mod">
          <ac:chgData name="Park Haesun" userId="822579d69d2dc3b5" providerId="LiveId" clId="{BAFF1D0E-59DA-8445-9120-4B1E36683051}" dt="2021-02-05T09:28:46.548" v="494" actId="1076"/>
          <ac:picMkLst>
            <pc:docMk/>
            <pc:sldMk cId="4167206565" sldId="289"/>
            <ac:picMk id="5122" creationId="{39582BFE-A54D-3740-9504-D0BEB0E01253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박해선" userId="cd6a6928-8af1-4805-b174-9ae0dd06bbdd" providerId="ADAL" clId="{A2F156BD-13EF-9E49-BB7F-7F148584C545}"/>
    <pc:docChg chg="undo custSel addSld modSld">
      <pc:chgData name="박해선" userId="cd6a6928-8af1-4805-b174-9ae0dd06bbdd" providerId="ADAL" clId="{A2F156BD-13EF-9E49-BB7F-7F148584C545}" dt="2021-02-09T12:39:02.380" v="4980" actId="20577"/>
      <pc:docMkLst>
        <pc:docMk/>
      </pc:docMkLst>
      <pc:sldChg chg="modNotesTx">
        <pc:chgData name="박해선" userId="cd6a6928-8af1-4805-b174-9ae0dd06bbdd" providerId="ADAL" clId="{A2F156BD-13EF-9E49-BB7F-7F148584C545}" dt="2021-02-09T12:04:08.543" v="1433" actId="20577"/>
        <pc:sldMkLst>
          <pc:docMk/>
          <pc:sldMk cId="2001183965" sldId="258"/>
        </pc:sldMkLst>
      </pc:sldChg>
      <pc:sldChg chg="addSp delSp modSp mod modNotesTx">
        <pc:chgData name="박해선" userId="cd6a6928-8af1-4805-b174-9ae0dd06bbdd" providerId="ADAL" clId="{A2F156BD-13EF-9E49-BB7F-7F148584C545}" dt="2021-02-09T12:14:05.950" v="2323" actId="20577"/>
        <pc:sldMkLst>
          <pc:docMk/>
          <pc:sldMk cId="2406228266" sldId="259"/>
        </pc:sldMkLst>
        <pc:spChg chg="mod">
          <ac:chgData name="박해선" userId="cd6a6928-8af1-4805-b174-9ae0dd06bbdd" providerId="ADAL" clId="{A2F156BD-13EF-9E49-BB7F-7F148584C545}" dt="2021-02-09T10:27:14.326" v="20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A2F156BD-13EF-9E49-BB7F-7F148584C545}" dt="2021-02-09T10:27:03.537" v="192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박해선" userId="cd6a6928-8af1-4805-b174-9ae0dd06bbdd" providerId="ADAL" clId="{A2F156BD-13EF-9E49-BB7F-7F148584C545}" dt="2021-02-09T10:28:25.031" v="222" actId="1036"/>
          <ac:picMkLst>
            <pc:docMk/>
            <pc:sldMk cId="2406228266" sldId="259"/>
            <ac:picMk id="2" creationId="{D0AC20E1-B775-C44E-91F5-177C2D6A862D}"/>
          </ac:picMkLst>
        </pc:picChg>
        <pc:picChg chg="del">
          <ac:chgData name="박해선" userId="cd6a6928-8af1-4805-b174-9ae0dd06bbdd" providerId="ADAL" clId="{A2F156BD-13EF-9E49-BB7F-7F148584C545}" dt="2021-02-09T10:18:07.181" v="5" actId="478"/>
          <ac:picMkLst>
            <pc:docMk/>
            <pc:sldMk cId="2406228266" sldId="259"/>
            <ac:picMk id="5" creationId="{890DB93A-A0EB-0F49-8715-96F1EB67F5BD}"/>
          </ac:picMkLst>
        </pc:picChg>
        <pc:picChg chg="del">
          <ac:chgData name="박해선" userId="cd6a6928-8af1-4805-b174-9ae0dd06bbdd" providerId="ADAL" clId="{A2F156BD-13EF-9E49-BB7F-7F148584C545}" dt="2021-02-09T10:18:07.740" v="6" actId="478"/>
          <ac:picMkLst>
            <pc:docMk/>
            <pc:sldMk cId="2406228266" sldId="259"/>
            <ac:picMk id="1026" creationId="{52072500-9832-554E-B264-3CE099B77783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17:55.473" v="2731" actId="20577"/>
        <pc:sldMkLst>
          <pc:docMk/>
          <pc:sldMk cId="1312468140" sldId="263"/>
        </pc:sldMkLst>
        <pc:spChg chg="mod">
          <ac:chgData name="박해선" userId="cd6a6928-8af1-4805-b174-9ae0dd06bbdd" providerId="ADAL" clId="{A2F156BD-13EF-9E49-BB7F-7F148584C545}" dt="2021-02-09T10:30:36.541" v="30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A2F156BD-13EF-9E49-BB7F-7F148584C545}" dt="2021-02-09T10:31:46.295" v="320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박해선" userId="cd6a6928-8af1-4805-b174-9ae0dd06bbdd" providerId="ADAL" clId="{A2F156BD-13EF-9E49-BB7F-7F148584C545}" dt="2021-02-09T10:18:16.889" v="11" actId="478"/>
          <ac:picMkLst>
            <pc:docMk/>
            <pc:sldMk cId="1312468140" sldId="263"/>
            <ac:picMk id="3" creationId="{31E61360-CE80-1748-90F6-2A518011F46F}"/>
          </ac:picMkLst>
        </pc:picChg>
        <pc:picChg chg="add del mod">
          <ac:chgData name="박해선" userId="cd6a6928-8af1-4805-b174-9ae0dd06bbdd" providerId="ADAL" clId="{A2F156BD-13EF-9E49-BB7F-7F148584C545}" dt="2021-02-09T10:31:02.423" v="314" actId="478"/>
          <ac:picMkLst>
            <pc:docMk/>
            <pc:sldMk cId="1312468140" sldId="263"/>
            <ac:picMk id="4" creationId="{8AE46B21-833E-4644-B6D0-4F5EC9221B14}"/>
          </ac:picMkLst>
        </pc:picChg>
        <pc:picChg chg="add mod">
          <ac:chgData name="박해선" userId="cd6a6928-8af1-4805-b174-9ae0dd06bbdd" providerId="ADAL" clId="{A2F156BD-13EF-9E49-BB7F-7F148584C545}" dt="2021-02-09T10:31:58.963" v="323" actId="1076"/>
          <ac:picMkLst>
            <pc:docMk/>
            <pc:sldMk cId="1312468140" sldId="263"/>
            <ac:picMk id="6" creationId="{11B652CB-E3DE-DD42-AB32-2FABA2AB410A}"/>
          </ac:picMkLst>
        </pc:picChg>
        <pc:picChg chg="add mod">
          <ac:chgData name="박해선" userId="cd6a6928-8af1-4805-b174-9ae0dd06bbdd" providerId="ADAL" clId="{A2F156BD-13EF-9E49-BB7F-7F148584C545}" dt="2021-02-09T10:32:31.265" v="336" actId="1035"/>
          <ac:picMkLst>
            <pc:docMk/>
            <pc:sldMk cId="1312468140" sldId="263"/>
            <ac:picMk id="7" creationId="{341948C1-F595-AA44-8321-23F5FE6982FA}"/>
          </ac:picMkLst>
        </pc:picChg>
        <pc:picChg chg="add mod">
          <ac:chgData name="박해선" userId="cd6a6928-8af1-4805-b174-9ae0dd06bbdd" providerId="ADAL" clId="{A2F156BD-13EF-9E49-BB7F-7F148584C545}" dt="2021-02-09T10:32:40.458" v="351" actId="1037"/>
          <ac:picMkLst>
            <pc:docMk/>
            <pc:sldMk cId="1312468140" sldId="263"/>
            <ac:picMk id="8" creationId="{B925A492-F37C-2648-AD45-EDE5CEBA5E3B}"/>
          </ac:picMkLst>
        </pc:picChg>
        <pc:picChg chg="del">
          <ac:chgData name="박해선" userId="cd6a6928-8af1-4805-b174-9ae0dd06bbdd" providerId="ADAL" clId="{A2F156BD-13EF-9E49-BB7F-7F148584C545}" dt="2021-02-09T10:18:17.419" v="12" actId="478"/>
          <ac:picMkLst>
            <pc:docMk/>
            <pc:sldMk cId="1312468140" sldId="263"/>
            <ac:picMk id="3074" creationId="{7EE61086-EC36-9543-B47C-307409D325FE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06:42.701" v="1704" actId="20577"/>
        <pc:sldMkLst>
          <pc:docMk/>
          <pc:sldMk cId="115310551" sldId="278"/>
        </pc:sldMkLst>
        <pc:spChg chg="add del mod">
          <ac:chgData name="박해선" userId="cd6a6928-8af1-4805-b174-9ae0dd06bbdd" providerId="ADAL" clId="{A2F156BD-13EF-9E49-BB7F-7F148584C545}" dt="2021-02-09T10:21:39.369" v="50"/>
          <ac:spMkLst>
            <pc:docMk/>
            <pc:sldMk cId="115310551" sldId="278"/>
            <ac:spMk id="5" creationId="{54180435-837F-E14E-81B1-92A684D52961}"/>
          </ac:spMkLst>
        </pc:spChg>
        <pc:spChg chg="mod">
          <ac:chgData name="박해선" userId="cd6a6928-8af1-4805-b174-9ae0dd06bbdd" providerId="ADAL" clId="{A2F156BD-13EF-9E49-BB7F-7F148584C545}" dt="2021-02-09T10:18:53.741" v="46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A2F156BD-13EF-9E49-BB7F-7F148584C545}" dt="2021-02-09T10:23:28.512" v="134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박해선" userId="cd6a6928-8af1-4805-b174-9ae0dd06bbdd" providerId="ADAL" clId="{A2F156BD-13EF-9E49-BB7F-7F148584C545}" dt="2021-02-09T10:17:56.346" v="0" actId="478"/>
          <ac:picMkLst>
            <pc:docMk/>
            <pc:sldMk cId="115310551" sldId="278"/>
            <ac:picMk id="2" creationId="{B81711EB-EA93-174A-9F01-1229CD71B041}"/>
          </ac:picMkLst>
        </pc:picChg>
        <pc:picChg chg="add mod">
          <ac:chgData name="박해선" userId="cd6a6928-8af1-4805-b174-9ae0dd06bbdd" providerId="ADAL" clId="{A2F156BD-13EF-9E49-BB7F-7F148584C545}" dt="2021-02-09T10:22:08.416" v="67" actId="1037"/>
          <ac:picMkLst>
            <pc:docMk/>
            <pc:sldMk cId="115310551" sldId="278"/>
            <ac:picMk id="3" creationId="{1B03B9AD-1BCE-CC42-8949-8CF9FE616615}"/>
          </ac:picMkLst>
        </pc:picChg>
        <pc:picChg chg="del">
          <ac:chgData name="박해선" userId="cd6a6928-8af1-4805-b174-9ae0dd06bbdd" providerId="ADAL" clId="{A2F156BD-13EF-9E49-BB7F-7F148584C545}" dt="2021-02-09T10:17:56.951" v="1" actId="478"/>
          <ac:picMkLst>
            <pc:docMk/>
            <pc:sldMk cId="115310551" sldId="278"/>
            <ac:picMk id="4" creationId="{D4C17EC1-EF45-9445-8AF8-34111CC96F9F}"/>
          </ac:picMkLst>
        </pc:picChg>
        <pc:picChg chg="add mod">
          <ac:chgData name="박해선" userId="cd6a6928-8af1-4805-b174-9ae0dd06bbdd" providerId="ADAL" clId="{A2F156BD-13EF-9E49-BB7F-7F148584C545}" dt="2021-02-09T10:21:55.790" v="53" actId="1076"/>
          <ac:picMkLst>
            <pc:docMk/>
            <pc:sldMk cId="115310551" sldId="278"/>
            <ac:picMk id="7" creationId="{3DC1EA26-8E2B-BE49-8313-9F7729C80B99}"/>
          </ac:picMkLst>
        </pc:picChg>
        <pc:picChg chg="add mod">
          <ac:chgData name="박해선" userId="cd6a6928-8af1-4805-b174-9ae0dd06bbdd" providerId="ADAL" clId="{A2F156BD-13EF-9E49-BB7F-7F148584C545}" dt="2021-02-09T10:22:42.014" v="77" actId="1076"/>
          <ac:picMkLst>
            <pc:docMk/>
            <pc:sldMk cId="115310551" sldId="278"/>
            <ac:picMk id="8" creationId="{6631C36B-4826-F344-8B0C-1B9198B02978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08:06.906" v="1811" actId="20577"/>
        <pc:sldMkLst>
          <pc:docMk/>
          <pc:sldMk cId="2822711904" sldId="279"/>
        </pc:sldMkLst>
        <pc:spChg chg="mod">
          <ac:chgData name="박해선" userId="cd6a6928-8af1-4805-b174-9ae0dd06bbdd" providerId="ADAL" clId="{A2F156BD-13EF-9E49-BB7F-7F148584C545}" dt="2021-02-09T10:23:18.290" v="132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A2F156BD-13EF-9E49-BB7F-7F148584C545}" dt="2021-02-09T10:23:35.682" v="142" actId="6549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박해선" userId="cd6a6928-8af1-4805-b174-9ae0dd06bbdd" providerId="ADAL" clId="{A2F156BD-13EF-9E49-BB7F-7F148584C545}" dt="2021-02-09T10:17:59.476" v="2" actId="478"/>
          <ac:picMkLst>
            <pc:docMk/>
            <pc:sldMk cId="2822711904" sldId="279"/>
            <ac:picMk id="2" creationId="{E1FE8901-AC54-BB45-B823-1405A86CB4AD}"/>
          </ac:picMkLst>
        </pc:picChg>
        <pc:picChg chg="del">
          <ac:chgData name="박해선" userId="cd6a6928-8af1-4805-b174-9ae0dd06bbdd" providerId="ADAL" clId="{A2F156BD-13EF-9E49-BB7F-7F148584C545}" dt="2021-02-09T10:18:04.840" v="4" actId="478"/>
          <ac:picMkLst>
            <pc:docMk/>
            <pc:sldMk cId="2822711904" sldId="279"/>
            <ac:picMk id="3" creationId="{7102A285-2314-A04E-A086-2E856BBB6845}"/>
          </ac:picMkLst>
        </pc:picChg>
        <pc:picChg chg="add mod">
          <ac:chgData name="박해선" userId="cd6a6928-8af1-4805-b174-9ae0dd06bbdd" providerId="ADAL" clId="{A2F156BD-13EF-9E49-BB7F-7F148584C545}" dt="2021-02-09T10:24:53.505" v="145" actId="1076"/>
          <ac:picMkLst>
            <pc:docMk/>
            <pc:sldMk cId="2822711904" sldId="279"/>
            <ac:picMk id="4" creationId="{8997519D-CD1C-4949-A9C6-29CF85AF6232}"/>
          </ac:picMkLst>
        </pc:picChg>
        <pc:picChg chg="del">
          <ac:chgData name="박해선" userId="cd6a6928-8af1-4805-b174-9ae0dd06bbdd" providerId="ADAL" clId="{A2F156BD-13EF-9E49-BB7F-7F148584C545}" dt="2021-02-09T10:18:04.067" v="3" actId="478"/>
          <ac:picMkLst>
            <pc:docMk/>
            <pc:sldMk cId="2822711904" sldId="279"/>
            <ac:picMk id="5" creationId="{411F2753-3580-1641-9D93-FCA1494C48C9}"/>
          </ac:picMkLst>
        </pc:picChg>
        <pc:picChg chg="add mod">
          <ac:chgData name="박해선" userId="cd6a6928-8af1-4805-b174-9ae0dd06bbdd" providerId="ADAL" clId="{A2F156BD-13EF-9E49-BB7F-7F148584C545}" dt="2021-02-09T10:26:40.569" v="152" actId="1076"/>
          <ac:picMkLst>
            <pc:docMk/>
            <pc:sldMk cId="2822711904" sldId="279"/>
            <ac:picMk id="8" creationId="{11585C83-5816-CE4C-A35E-F1861BD1380F}"/>
          </ac:picMkLst>
        </pc:picChg>
        <pc:picChg chg="add mod">
          <ac:chgData name="박해선" userId="cd6a6928-8af1-4805-b174-9ae0dd06bbdd" providerId="ADAL" clId="{A2F156BD-13EF-9E49-BB7F-7F148584C545}" dt="2021-02-09T10:25:08.353" v="149" actId="1076"/>
          <ac:picMkLst>
            <pc:docMk/>
            <pc:sldMk cId="2822711904" sldId="279"/>
            <ac:picMk id="1026" creationId="{03A02981-4741-3043-A562-8CA529A2B04F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23:18.803" v="3436" actId="20577"/>
        <pc:sldMkLst>
          <pc:docMk/>
          <pc:sldMk cId="2429449417" sldId="282"/>
        </pc:sldMkLst>
        <pc:spChg chg="mod">
          <ac:chgData name="박해선" userId="cd6a6928-8af1-4805-b174-9ae0dd06bbdd" providerId="ADAL" clId="{A2F156BD-13EF-9E49-BB7F-7F148584C545}" dt="2021-02-09T10:34:28.291" v="611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박해선" userId="cd6a6928-8af1-4805-b174-9ae0dd06bbdd" providerId="ADAL" clId="{A2F156BD-13EF-9E49-BB7F-7F148584C545}" dt="2021-02-09T10:35:16.525" v="626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박해선" userId="cd6a6928-8af1-4805-b174-9ae0dd06bbdd" providerId="ADAL" clId="{A2F156BD-13EF-9E49-BB7F-7F148584C545}" dt="2021-02-09T10:18:20.204" v="13" actId="478"/>
          <ac:picMkLst>
            <pc:docMk/>
            <pc:sldMk cId="2429449417" sldId="282"/>
            <ac:picMk id="3" creationId="{837B4182-D56A-2B46-AC10-44E1E7487A59}"/>
          </ac:picMkLst>
        </pc:picChg>
        <pc:picChg chg="del">
          <ac:chgData name="박해선" userId="cd6a6928-8af1-4805-b174-9ae0dd06bbdd" providerId="ADAL" clId="{A2F156BD-13EF-9E49-BB7F-7F148584C545}" dt="2021-02-09T10:18:20.769" v="14" actId="478"/>
          <ac:picMkLst>
            <pc:docMk/>
            <pc:sldMk cId="2429449417" sldId="282"/>
            <ac:picMk id="4" creationId="{525574A5-3A46-9449-B042-7097F884D5D1}"/>
          </ac:picMkLst>
        </pc:picChg>
        <pc:picChg chg="add mod">
          <ac:chgData name="박해선" userId="cd6a6928-8af1-4805-b174-9ae0dd06bbdd" providerId="ADAL" clId="{A2F156BD-13EF-9E49-BB7F-7F148584C545}" dt="2021-02-09T12:23:05.209" v="3370" actId="1035"/>
          <ac:picMkLst>
            <pc:docMk/>
            <pc:sldMk cId="2429449417" sldId="282"/>
            <ac:picMk id="6" creationId="{B70EE910-87AC-324A-84D0-FD99F30D8A94}"/>
          </ac:picMkLst>
        </pc:picChg>
        <pc:picChg chg="add mod">
          <ac:chgData name="박해선" userId="cd6a6928-8af1-4805-b174-9ae0dd06bbdd" providerId="ADAL" clId="{A2F156BD-13EF-9E49-BB7F-7F148584C545}" dt="2021-02-09T12:23:05.209" v="3370" actId="1035"/>
          <ac:picMkLst>
            <pc:docMk/>
            <pc:sldMk cId="2429449417" sldId="282"/>
            <ac:picMk id="7" creationId="{B7AB3B24-9EE7-CC4F-84AC-ADB8DE573767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35:14.087" v="4219" actId="20577"/>
        <pc:sldMkLst>
          <pc:docMk/>
          <pc:sldMk cId="2325805824" sldId="284"/>
        </pc:sldMkLst>
        <pc:spChg chg="mod">
          <ac:chgData name="박해선" userId="cd6a6928-8af1-4805-b174-9ae0dd06bbdd" providerId="ADAL" clId="{A2F156BD-13EF-9E49-BB7F-7F148584C545}" dt="2021-02-09T10:36:41.628" v="655" actId="6549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박해선" userId="cd6a6928-8af1-4805-b174-9ae0dd06bbdd" providerId="ADAL" clId="{A2F156BD-13EF-9E49-BB7F-7F148584C545}" dt="2021-02-09T10:37:04.868" v="666" actId="20577"/>
          <ac:spMkLst>
            <pc:docMk/>
            <pc:sldMk cId="2325805824" sldId="284"/>
            <ac:spMk id="5" creationId="{E10A5913-3104-8E43-AB47-84A871BCD773}"/>
          </ac:spMkLst>
        </pc:spChg>
        <pc:picChg chg="del">
          <ac:chgData name="박해선" userId="cd6a6928-8af1-4805-b174-9ae0dd06bbdd" providerId="ADAL" clId="{A2F156BD-13EF-9E49-BB7F-7F148584C545}" dt="2021-02-09T10:18:23.210" v="16" actId="478"/>
          <ac:picMkLst>
            <pc:docMk/>
            <pc:sldMk cId="2325805824" sldId="284"/>
            <ac:picMk id="3" creationId="{8CBD211A-39C1-CA4A-AE44-6259BCC4117F}"/>
          </ac:picMkLst>
        </pc:picChg>
        <pc:picChg chg="add mod">
          <ac:chgData name="박해선" userId="cd6a6928-8af1-4805-b174-9ae0dd06bbdd" providerId="ADAL" clId="{A2F156BD-13EF-9E49-BB7F-7F148584C545}" dt="2021-02-09T10:38:09.756" v="683" actId="1076"/>
          <ac:picMkLst>
            <pc:docMk/>
            <pc:sldMk cId="2325805824" sldId="284"/>
            <ac:picMk id="4" creationId="{8C3BE7A9-214E-D443-ACA8-40DAA902395C}"/>
          </ac:picMkLst>
        </pc:picChg>
        <pc:picChg chg="del">
          <ac:chgData name="박해선" userId="cd6a6928-8af1-4805-b174-9ae0dd06bbdd" providerId="ADAL" clId="{A2F156BD-13EF-9E49-BB7F-7F148584C545}" dt="2021-02-09T10:18:22.513" v="15" actId="478"/>
          <ac:picMkLst>
            <pc:docMk/>
            <pc:sldMk cId="2325805824" sldId="284"/>
            <ac:picMk id="6" creationId="{D44B14AA-B0EA-D242-BA2E-A75520329C99}"/>
          </ac:picMkLst>
        </pc:picChg>
        <pc:picChg chg="add mod">
          <ac:chgData name="박해선" userId="cd6a6928-8af1-4805-b174-9ae0dd06bbdd" providerId="ADAL" clId="{A2F156BD-13EF-9E49-BB7F-7F148584C545}" dt="2021-02-09T12:34:10.231" v="4054" actId="1076"/>
          <ac:picMkLst>
            <pc:docMk/>
            <pc:sldMk cId="2325805824" sldId="284"/>
            <ac:picMk id="7" creationId="{AA034D57-7B0B-4A4E-94C3-843109B917E0}"/>
          </ac:picMkLst>
        </pc:picChg>
        <pc:picChg chg="add mod">
          <ac:chgData name="박해선" userId="cd6a6928-8af1-4805-b174-9ae0dd06bbdd" providerId="ADAL" clId="{A2F156BD-13EF-9E49-BB7F-7F148584C545}" dt="2021-02-09T12:34:18.063" v="4055" actId="14100"/>
          <ac:picMkLst>
            <pc:docMk/>
            <pc:sldMk cId="2325805824" sldId="284"/>
            <ac:picMk id="8" creationId="{3AA9A0B9-13C8-164F-BAE6-4D61929C46E5}"/>
          </ac:picMkLst>
        </pc:picChg>
        <pc:picChg chg="del">
          <ac:chgData name="박해선" userId="cd6a6928-8af1-4805-b174-9ae0dd06bbdd" providerId="ADAL" clId="{A2F156BD-13EF-9E49-BB7F-7F148584C545}" dt="2021-02-09T10:18:23.839" v="17" actId="478"/>
          <ac:picMkLst>
            <pc:docMk/>
            <pc:sldMk cId="2325805824" sldId="284"/>
            <ac:picMk id="4100" creationId="{3CA07654-55B0-2849-B899-EB21E443CE6F}"/>
          </ac:picMkLst>
        </pc:picChg>
        <pc:picChg chg="del">
          <ac:chgData name="박해선" userId="cd6a6928-8af1-4805-b174-9ae0dd06bbdd" providerId="ADAL" clId="{A2F156BD-13EF-9E49-BB7F-7F148584C545}" dt="2021-02-09T10:18:24.728" v="18" actId="478"/>
          <ac:picMkLst>
            <pc:docMk/>
            <pc:sldMk cId="2325805824" sldId="284"/>
            <ac:picMk id="4102" creationId="{D626DF96-85B7-8E4B-AEB1-1BC6F923E070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16:00.052" v="2451" actId="6549"/>
        <pc:sldMkLst>
          <pc:docMk/>
          <pc:sldMk cId="1392985629" sldId="288"/>
        </pc:sldMkLst>
        <pc:spChg chg="mod">
          <ac:chgData name="박해선" userId="cd6a6928-8af1-4805-b174-9ae0dd06bbdd" providerId="ADAL" clId="{A2F156BD-13EF-9E49-BB7F-7F148584C545}" dt="2021-02-09T10:29:20.725" v="265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A2F156BD-13EF-9E49-BB7F-7F148584C545}" dt="2021-02-09T10:29:51.296" v="274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박해선" userId="cd6a6928-8af1-4805-b174-9ae0dd06bbdd" providerId="ADAL" clId="{A2F156BD-13EF-9E49-BB7F-7F148584C545}" dt="2021-02-09T10:18:10.141" v="7" actId="478"/>
          <ac:picMkLst>
            <pc:docMk/>
            <pc:sldMk cId="1392985629" sldId="288"/>
            <ac:picMk id="3" creationId="{010F6677-8674-7C4F-A76C-7E37CFA26C25}"/>
          </ac:picMkLst>
        </pc:picChg>
        <pc:picChg chg="add mod">
          <ac:chgData name="박해선" userId="cd6a6928-8af1-4805-b174-9ae0dd06bbdd" providerId="ADAL" clId="{A2F156BD-13EF-9E49-BB7F-7F148584C545}" dt="2021-02-09T10:30:26.145" v="281" actId="1035"/>
          <ac:picMkLst>
            <pc:docMk/>
            <pc:sldMk cId="1392985629" sldId="288"/>
            <ac:picMk id="4" creationId="{523294B5-9177-4947-9A6E-C93A58B0821E}"/>
          </ac:picMkLst>
        </pc:picChg>
        <pc:picChg chg="del">
          <ac:chgData name="박해선" userId="cd6a6928-8af1-4805-b174-9ae0dd06bbdd" providerId="ADAL" clId="{A2F156BD-13EF-9E49-BB7F-7F148584C545}" dt="2021-02-09T10:18:11.030" v="8" actId="478"/>
          <ac:picMkLst>
            <pc:docMk/>
            <pc:sldMk cId="1392985629" sldId="288"/>
            <ac:picMk id="2050" creationId="{A8AA85D8-7973-D041-AFB4-0AE938FE7091}"/>
          </ac:picMkLst>
        </pc:picChg>
        <pc:picChg chg="del">
          <ac:chgData name="박해선" userId="cd6a6928-8af1-4805-b174-9ae0dd06bbdd" providerId="ADAL" clId="{A2F156BD-13EF-9E49-BB7F-7F148584C545}" dt="2021-02-09T10:18:12.170" v="9" actId="478"/>
          <ac:picMkLst>
            <pc:docMk/>
            <pc:sldMk cId="1392985629" sldId="288"/>
            <ac:picMk id="2052" creationId="{8D1C9541-D45E-7141-B4D2-2C115D835A77}"/>
          </ac:picMkLst>
        </pc:picChg>
        <pc:picChg chg="del">
          <ac:chgData name="박해선" userId="cd6a6928-8af1-4805-b174-9ae0dd06bbdd" providerId="ADAL" clId="{A2F156BD-13EF-9E49-BB7F-7F148584C545}" dt="2021-02-09T10:18:12.740" v="10" actId="478"/>
          <ac:picMkLst>
            <pc:docMk/>
            <pc:sldMk cId="1392985629" sldId="288"/>
            <ac:picMk id="2054" creationId="{07A5EA04-25D2-244C-883F-034226E5A3E8}"/>
          </ac:picMkLst>
        </pc:picChg>
      </pc:sldChg>
      <pc:sldChg chg="addSp delSp modSp mod modNotesTx">
        <pc:chgData name="박해선" userId="cd6a6928-8af1-4805-b174-9ae0dd06bbdd" providerId="ADAL" clId="{A2F156BD-13EF-9E49-BB7F-7F148584C545}" dt="2021-02-09T12:39:02.380" v="4980" actId="20577"/>
        <pc:sldMkLst>
          <pc:docMk/>
          <pc:sldMk cId="4167206565" sldId="289"/>
        </pc:sldMkLst>
        <pc:spChg chg="mod">
          <ac:chgData name="박해선" userId="cd6a6928-8af1-4805-b174-9ae0dd06bbdd" providerId="ADAL" clId="{A2F156BD-13EF-9E49-BB7F-7F148584C545}" dt="2021-02-09T10:42:46.982" v="774" actId="20577"/>
          <ac:spMkLst>
            <pc:docMk/>
            <pc:sldMk cId="4167206565" sldId="289"/>
            <ac:spMk id="2" creationId="{5014C6DD-C7B3-4345-946A-F7D727BA80FA}"/>
          </ac:spMkLst>
        </pc:spChg>
        <pc:spChg chg="add del mod">
          <ac:chgData name="박해선" userId="cd6a6928-8af1-4805-b174-9ae0dd06bbdd" providerId="ADAL" clId="{A2F156BD-13EF-9E49-BB7F-7F148584C545}" dt="2021-02-09T10:39:14.420" v="710"/>
          <ac:spMkLst>
            <pc:docMk/>
            <pc:sldMk cId="4167206565" sldId="289"/>
            <ac:spMk id="3" creationId="{8CF48D7E-3613-E949-9C14-0A8C77AA1838}"/>
          </ac:spMkLst>
        </pc:spChg>
        <pc:spChg chg="mod">
          <ac:chgData name="박해선" userId="cd6a6928-8af1-4805-b174-9ae0dd06bbdd" providerId="ADAL" clId="{A2F156BD-13EF-9E49-BB7F-7F148584C545}" dt="2021-02-09T10:42:26.232" v="741" actId="20577"/>
          <ac:spMkLst>
            <pc:docMk/>
            <pc:sldMk cId="4167206565" sldId="289"/>
            <ac:spMk id="5" creationId="{E10A5913-3104-8E43-AB47-84A871BCD773}"/>
          </ac:spMkLst>
        </pc:spChg>
        <pc:picChg chg="del">
          <ac:chgData name="박해선" userId="cd6a6928-8af1-4805-b174-9ae0dd06bbdd" providerId="ADAL" clId="{A2F156BD-13EF-9E49-BB7F-7F148584C545}" dt="2021-02-09T10:18:27.194" v="20" actId="478"/>
          <ac:picMkLst>
            <pc:docMk/>
            <pc:sldMk cId="4167206565" sldId="289"/>
            <ac:picMk id="4" creationId="{18640528-41CF-174E-9A4F-C945AE2C1D92}"/>
          </ac:picMkLst>
        </pc:picChg>
        <pc:picChg chg="add mod">
          <ac:chgData name="박해선" userId="cd6a6928-8af1-4805-b174-9ae0dd06bbdd" providerId="ADAL" clId="{A2F156BD-13EF-9E49-BB7F-7F148584C545}" dt="2021-02-09T12:36:47.112" v="4403" actId="1076"/>
          <ac:picMkLst>
            <pc:docMk/>
            <pc:sldMk cId="4167206565" sldId="289"/>
            <ac:picMk id="6" creationId="{E1B95C39-3342-3A4E-AB2C-1B9BEFB7F6B2}"/>
          </ac:picMkLst>
        </pc:picChg>
        <pc:picChg chg="add mod">
          <ac:chgData name="박해선" userId="cd6a6928-8af1-4805-b174-9ae0dd06bbdd" providerId="ADAL" clId="{A2F156BD-13EF-9E49-BB7F-7F148584C545}" dt="2021-02-09T12:36:49.744" v="4404" actId="1076"/>
          <ac:picMkLst>
            <pc:docMk/>
            <pc:sldMk cId="4167206565" sldId="289"/>
            <ac:picMk id="7" creationId="{6B571D2D-0414-1340-847C-AD03A8B586EF}"/>
          </ac:picMkLst>
        </pc:picChg>
        <pc:picChg chg="add mod">
          <ac:chgData name="박해선" userId="cd6a6928-8af1-4805-b174-9ae0dd06bbdd" providerId="ADAL" clId="{A2F156BD-13EF-9E49-BB7F-7F148584C545}" dt="2021-02-09T12:36:47.112" v="4403" actId="1076"/>
          <ac:picMkLst>
            <pc:docMk/>
            <pc:sldMk cId="4167206565" sldId="289"/>
            <ac:picMk id="8" creationId="{32BD33CB-13A2-D145-8CD4-948F3E57DEBF}"/>
          </ac:picMkLst>
        </pc:picChg>
        <pc:picChg chg="add mod">
          <ac:chgData name="박해선" userId="cd6a6928-8af1-4805-b174-9ae0dd06bbdd" providerId="ADAL" clId="{A2F156BD-13EF-9E49-BB7F-7F148584C545}" dt="2021-02-09T12:36:49.744" v="4404" actId="1076"/>
          <ac:picMkLst>
            <pc:docMk/>
            <pc:sldMk cId="4167206565" sldId="289"/>
            <ac:picMk id="9" creationId="{3A1C2003-1EE2-2A42-9766-A3D9CE2319F3}"/>
          </ac:picMkLst>
        </pc:picChg>
        <pc:picChg chg="del">
          <ac:chgData name="박해선" userId="cd6a6928-8af1-4805-b174-9ae0dd06bbdd" providerId="ADAL" clId="{A2F156BD-13EF-9E49-BB7F-7F148584C545}" dt="2021-02-09T10:18:26.508" v="19" actId="478"/>
          <ac:picMkLst>
            <pc:docMk/>
            <pc:sldMk cId="4167206565" sldId="289"/>
            <ac:picMk id="5122" creationId="{39582BFE-A54D-3740-9504-D0BEB0E01253}"/>
          </ac:picMkLst>
        </pc:picChg>
      </pc:sldChg>
      <pc:sldChg chg="addSp delSp modSp add mod">
        <pc:chgData name="박해선" userId="cd6a6928-8af1-4805-b174-9ae0dd06bbdd" providerId="ADAL" clId="{A2F156BD-13EF-9E49-BB7F-7F148584C545}" dt="2021-02-09T10:43:46.745" v="777" actId="1076"/>
        <pc:sldMkLst>
          <pc:docMk/>
          <pc:sldMk cId="2566321522" sldId="290"/>
        </pc:sldMkLst>
        <pc:spChg chg="mod">
          <ac:chgData name="박해선" userId="cd6a6928-8af1-4805-b174-9ae0dd06bbdd" providerId="ADAL" clId="{A2F156BD-13EF-9E49-BB7F-7F148584C545}" dt="2021-02-09T10:42:35.666" v="748" actId="20577"/>
          <ac:spMkLst>
            <pc:docMk/>
            <pc:sldMk cId="2566321522" sldId="290"/>
            <ac:spMk id="5" creationId="{E10A5913-3104-8E43-AB47-84A871BCD773}"/>
          </ac:spMkLst>
        </pc:spChg>
        <pc:picChg chg="add mod">
          <ac:chgData name="박해선" userId="cd6a6928-8af1-4805-b174-9ae0dd06bbdd" providerId="ADAL" clId="{A2F156BD-13EF-9E49-BB7F-7F148584C545}" dt="2021-02-09T10:43:46.745" v="777" actId="1076"/>
          <ac:picMkLst>
            <pc:docMk/>
            <pc:sldMk cId="2566321522" sldId="290"/>
            <ac:picMk id="3" creationId="{F5D64897-B256-C442-8FEC-E7AB84AC2864}"/>
          </ac:picMkLst>
        </pc:picChg>
        <pc:picChg chg="del">
          <ac:chgData name="박해선" userId="cd6a6928-8af1-4805-b174-9ae0dd06bbdd" providerId="ADAL" clId="{A2F156BD-13EF-9E49-BB7F-7F148584C545}" dt="2021-02-09T10:42:38.914" v="751" actId="478"/>
          <ac:picMkLst>
            <pc:docMk/>
            <pc:sldMk cId="2566321522" sldId="290"/>
            <ac:picMk id="6" creationId="{E1B95C39-3342-3A4E-AB2C-1B9BEFB7F6B2}"/>
          </ac:picMkLst>
        </pc:picChg>
        <pc:picChg chg="del">
          <ac:chgData name="박해선" userId="cd6a6928-8af1-4805-b174-9ae0dd06bbdd" providerId="ADAL" clId="{A2F156BD-13EF-9E49-BB7F-7F148584C545}" dt="2021-02-09T10:42:37.186" v="749" actId="478"/>
          <ac:picMkLst>
            <pc:docMk/>
            <pc:sldMk cId="2566321522" sldId="290"/>
            <ac:picMk id="7" creationId="{6B571D2D-0414-1340-847C-AD03A8B586EF}"/>
          </ac:picMkLst>
        </pc:picChg>
        <pc:picChg chg="del">
          <ac:chgData name="박해선" userId="cd6a6928-8af1-4805-b174-9ae0dd06bbdd" providerId="ADAL" clId="{A2F156BD-13EF-9E49-BB7F-7F148584C545}" dt="2021-02-09T10:42:38.039" v="750" actId="478"/>
          <ac:picMkLst>
            <pc:docMk/>
            <pc:sldMk cId="2566321522" sldId="290"/>
            <ac:picMk id="8" creationId="{32BD33CB-13A2-D145-8CD4-948F3E57DEBF}"/>
          </ac:picMkLst>
        </pc:picChg>
        <pc:picChg chg="del">
          <ac:chgData name="박해선" userId="cd6a6928-8af1-4805-b174-9ae0dd06bbdd" providerId="ADAL" clId="{A2F156BD-13EF-9E49-BB7F-7F148584C545}" dt="2021-02-09T10:42:39.604" v="752" actId="478"/>
          <ac:picMkLst>
            <pc:docMk/>
            <pc:sldMk cId="2566321522" sldId="290"/>
            <ac:picMk id="9" creationId="{3A1C2003-1EE2-2A42-9766-A3D9CE2319F3}"/>
          </ac:picMkLst>
        </pc:picChg>
      </pc:sldChg>
      <pc:sldChg chg="addSp delSp modSp add mod">
        <pc:chgData name="박해선" userId="cd6a6928-8af1-4805-b174-9ae0dd06bbdd" providerId="ADAL" clId="{A2F156BD-13EF-9E49-BB7F-7F148584C545}" dt="2021-02-09T10:44:46.347" v="822" actId="1076"/>
        <pc:sldMkLst>
          <pc:docMk/>
          <pc:sldMk cId="1218760888" sldId="291"/>
        </pc:sldMkLst>
        <pc:spChg chg="mod">
          <ac:chgData name="박해선" userId="cd6a6928-8af1-4805-b174-9ae0dd06bbdd" providerId="ADAL" clId="{A2F156BD-13EF-9E49-BB7F-7F148584C545}" dt="2021-02-09T10:44:08.288" v="817" actId="6549"/>
          <ac:spMkLst>
            <pc:docMk/>
            <pc:sldMk cId="1218760888" sldId="291"/>
            <ac:spMk id="2" creationId="{5014C6DD-C7B3-4345-946A-F7D727BA80FA}"/>
          </ac:spMkLst>
        </pc:spChg>
        <pc:spChg chg="mod">
          <ac:chgData name="박해선" userId="cd6a6928-8af1-4805-b174-9ae0dd06bbdd" providerId="ADAL" clId="{A2F156BD-13EF-9E49-BB7F-7F148584C545}" dt="2021-02-09T10:43:56.664" v="782" actId="20577"/>
          <ac:spMkLst>
            <pc:docMk/>
            <pc:sldMk cId="1218760888" sldId="291"/>
            <ac:spMk id="5" creationId="{E10A5913-3104-8E43-AB47-84A871BCD773}"/>
          </ac:spMkLst>
        </pc:spChg>
        <pc:picChg chg="del">
          <ac:chgData name="박해선" userId="cd6a6928-8af1-4805-b174-9ae0dd06bbdd" providerId="ADAL" clId="{A2F156BD-13EF-9E49-BB7F-7F148584C545}" dt="2021-02-09T10:44:10.777" v="818" actId="478"/>
          <ac:picMkLst>
            <pc:docMk/>
            <pc:sldMk cId="1218760888" sldId="291"/>
            <ac:picMk id="3" creationId="{F5D64897-B256-C442-8FEC-E7AB84AC2864}"/>
          </ac:picMkLst>
        </pc:picChg>
        <pc:picChg chg="add del">
          <ac:chgData name="박해선" userId="cd6a6928-8af1-4805-b174-9ae0dd06bbdd" providerId="ADAL" clId="{A2F156BD-13EF-9E49-BB7F-7F148584C545}" dt="2021-02-09T10:44:42.385" v="820" actId="478"/>
          <ac:picMkLst>
            <pc:docMk/>
            <pc:sldMk cId="1218760888" sldId="291"/>
            <ac:picMk id="4" creationId="{2429E589-F0F3-BC4B-A1EC-F70C6C50A15A}"/>
          </ac:picMkLst>
        </pc:picChg>
        <pc:picChg chg="add mod">
          <ac:chgData name="박해선" userId="cd6a6928-8af1-4805-b174-9ae0dd06bbdd" providerId="ADAL" clId="{A2F156BD-13EF-9E49-BB7F-7F148584C545}" dt="2021-02-09T10:44:46.347" v="822" actId="1076"/>
          <ac:picMkLst>
            <pc:docMk/>
            <pc:sldMk cId="1218760888" sldId="291"/>
            <ac:picMk id="6" creationId="{C0EC85EC-7169-D84E-9B53-3FDACE5BBDD5}"/>
          </ac:picMkLst>
        </pc:picChg>
      </pc:sldChg>
    </pc:docChg>
  </pc:docChgLst>
  <pc:docChgLst>
    <pc:chgData name="Park Haesun" userId="822579d69d2dc3b5" providerId="LiveId" clId="{0DF55799-940A-8C4D-9B80-91BC2A3BB54E}"/>
    <pc:docChg chg="custSel modSld">
      <pc:chgData name="Park Haesun" userId="822579d69d2dc3b5" providerId="LiveId" clId="{0DF55799-940A-8C4D-9B80-91BC2A3BB54E}" dt="2021-02-02T12:14:14.607" v="431" actId="20577"/>
      <pc:docMkLst>
        <pc:docMk/>
      </pc:docMkLst>
      <pc:sldChg chg="modNotesTx">
        <pc:chgData name="Park Haesun" userId="822579d69d2dc3b5" providerId="LiveId" clId="{0DF55799-940A-8C4D-9B80-91BC2A3BB54E}" dt="2021-02-02T12:14:14.607" v="431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DF55799-940A-8C4D-9B80-91BC2A3BB54E}" dt="2021-02-02T12:13:03" v="318" actId="20577"/>
        <pc:sldMkLst>
          <pc:docMk/>
          <pc:sldMk cId="2325805824" sldId="284"/>
        </pc:sldMkLst>
      </pc:sldChg>
    </pc:docChg>
  </pc:docChgLst>
  <pc:docChgLst>
    <pc:chgData name="Park Haesun" userId="822579d69d2dc3b5" providerId="LiveId" clId="{28784ABC-3333-614E-94A4-FF0BEB71A2F6}"/>
    <pc:docChg chg="undo custSel addSld delSld modSld sldOrd">
      <pc:chgData name="Park Haesun" userId="822579d69d2dc3b5" providerId="LiveId" clId="{28784ABC-3333-614E-94A4-FF0BEB71A2F6}" dt="2021-01-29T12:34:48.279" v="8200" actId="20577"/>
      <pc:docMkLst>
        <pc:docMk/>
      </pc:docMkLst>
      <pc:sldChg chg="modSp mod">
        <pc:chgData name="Park Haesun" userId="822579d69d2dc3b5" providerId="LiveId" clId="{28784ABC-3333-614E-94A4-FF0BEB71A2F6}" dt="2021-01-29T09:16:18.479" v="32" actId="6549"/>
        <pc:sldMkLst>
          <pc:docMk/>
          <pc:sldMk cId="776776092" sldId="256"/>
        </pc:sldMkLst>
        <pc:spChg chg="mod">
          <ac:chgData name="Park Haesun" userId="822579d69d2dc3b5" providerId="LiveId" clId="{28784ABC-3333-614E-94A4-FF0BEB71A2F6}" dt="2021-01-29T09:16:18.479" v="3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28784ABC-3333-614E-94A4-FF0BEB71A2F6}" dt="2021-01-29T11:47:38.122" v="737" actId="6549"/>
        <pc:sldMkLst>
          <pc:docMk/>
          <pc:sldMk cId="2001183965" sldId="258"/>
        </pc:sldMkLst>
        <pc:picChg chg="add mod">
          <ac:chgData name="Park Haesun" userId="822579d69d2dc3b5" providerId="LiveId" clId="{28784ABC-3333-614E-94A4-FF0BEB71A2F6}" dt="2021-01-29T11:19:43.760" v="95" actId="1076"/>
          <ac:picMkLst>
            <pc:docMk/>
            <pc:sldMk cId="2001183965" sldId="258"/>
            <ac:picMk id="7" creationId="{249BCCA6-2661-854C-8405-410478D25314}"/>
          </ac:picMkLst>
        </pc:picChg>
        <pc:picChg chg="add mod">
          <ac:chgData name="Park Haesun" userId="822579d69d2dc3b5" providerId="LiveId" clId="{28784ABC-3333-614E-94A4-FF0BEB71A2F6}" dt="2021-01-29T11:19:49.295" v="98" actId="1076"/>
          <ac:picMkLst>
            <pc:docMk/>
            <pc:sldMk cId="2001183965" sldId="258"/>
            <ac:picMk id="8" creationId="{4C497DBD-59BF-ED45-9886-BCA427B6779E}"/>
          </ac:picMkLst>
        </pc:picChg>
        <pc:picChg chg="add mod">
          <ac:chgData name="Park Haesun" userId="822579d69d2dc3b5" providerId="LiveId" clId="{28784ABC-3333-614E-94A4-FF0BEB71A2F6}" dt="2021-01-29T11:19:54.087" v="100" actId="1076"/>
          <ac:picMkLst>
            <pc:docMk/>
            <pc:sldMk cId="2001183965" sldId="258"/>
            <ac:picMk id="9" creationId="{ABDCECCF-5F06-AF4D-83BD-049126695D60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0" creationId="{74918845-8441-2345-B9E4-6469E7F5B2DD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1" creationId="{BA86C594-2655-3D4E-A628-0C33122FACE1}"/>
          </ac:picMkLst>
        </pc:picChg>
        <pc:picChg chg="add del mod modCrop">
          <ac:chgData name="Park Haesun" userId="822579d69d2dc3b5" providerId="LiveId" clId="{28784ABC-3333-614E-94A4-FF0BEB71A2F6}" dt="2021-01-29T11:19:31.002" v="86" actId="478"/>
          <ac:picMkLst>
            <pc:docMk/>
            <pc:sldMk cId="2001183965" sldId="258"/>
            <ac:picMk id="12" creationId="{3E59A7AC-9D66-9D44-98D4-EA71838C1825}"/>
          </ac:picMkLst>
        </pc:picChg>
        <pc:picChg chg="add mod modCrop">
          <ac:chgData name="Park Haesun" userId="822579d69d2dc3b5" providerId="LiveId" clId="{28784ABC-3333-614E-94A4-FF0BEB71A2F6}" dt="2021-01-29T11:19:58.847" v="102" actId="1076"/>
          <ac:picMkLst>
            <pc:docMk/>
            <pc:sldMk cId="2001183965" sldId="258"/>
            <ac:picMk id="13" creationId="{C15F6B25-195B-5149-AAE6-659F9066E89E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28784ABC-3333-614E-94A4-FF0BEB71A2F6}" dt="2021-01-29T12:05:05.419" v="2526" actId="20577"/>
        <pc:sldMkLst>
          <pc:docMk/>
          <pc:sldMk cId="2406228266" sldId="259"/>
        </pc:sldMkLst>
        <pc:spChg chg="mod">
          <ac:chgData name="Park Haesun" userId="822579d69d2dc3b5" providerId="LiveId" clId="{28784ABC-3333-614E-94A4-FF0BEB71A2F6}" dt="2021-01-29T11:29:57.605" v="251" actId="14100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28784ABC-3333-614E-94A4-FF0BEB71A2F6}" dt="2021-01-29T11:31:37.023" v="286" actId="20577"/>
          <ac:spMkLst>
            <pc:docMk/>
            <pc:sldMk cId="2406228266" sldId="259"/>
            <ac:spMk id="6" creationId="{63C6D25C-DD41-C74C-87A4-A4AD7E519756}"/>
          </ac:spMkLst>
        </pc:sp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2" creationId="{36F9A6FA-81E2-0D47-8258-E4A6B850EF17}"/>
          </ac:picMkLst>
        </pc:picChg>
        <pc:picChg chg="del">
          <ac:chgData name="Park Haesun" userId="822579d69d2dc3b5" providerId="LiveId" clId="{28784ABC-3333-614E-94A4-FF0BEB71A2F6}" dt="2021-01-29T11:21:00.729" v="124" actId="478"/>
          <ac:picMkLst>
            <pc:docMk/>
            <pc:sldMk cId="2406228266" sldId="259"/>
            <ac:picMk id="3" creationId="{F13E2DE1-90FF-2A43-9723-97232BEA50DE}"/>
          </ac:picMkLst>
        </pc:picChg>
        <pc:picChg chg="del">
          <ac:chgData name="Park Haesun" userId="822579d69d2dc3b5" providerId="LiveId" clId="{28784ABC-3333-614E-94A4-FF0BEB71A2F6}" dt="2021-01-29T11:21:01.294" v="125" actId="478"/>
          <ac:picMkLst>
            <pc:docMk/>
            <pc:sldMk cId="2406228266" sldId="259"/>
            <ac:picMk id="7" creationId="{A1920C46-06B6-0A4E-A708-50679BF9349B}"/>
          </ac:picMkLst>
        </pc:pic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8" creationId="{29785BDD-9E8A-284E-BEC3-538D4127C754}"/>
          </ac:picMkLst>
        </pc:picChg>
        <pc:picChg chg="add mod">
          <ac:chgData name="Park Haesun" userId="822579d69d2dc3b5" providerId="LiveId" clId="{28784ABC-3333-614E-94A4-FF0BEB71A2F6}" dt="2021-01-29T11:30:36.700" v="262" actId="1076"/>
          <ac:picMkLst>
            <pc:docMk/>
            <pc:sldMk cId="2406228266" sldId="259"/>
            <ac:picMk id="1026" creationId="{3A1B2789-0B57-5843-8F74-FFBB74CB9AB6}"/>
          </ac:picMkLst>
        </pc:picChg>
        <pc:picChg chg="add mod">
          <ac:chgData name="Park Haesun" userId="822579d69d2dc3b5" providerId="LiveId" clId="{28784ABC-3333-614E-94A4-FF0BEB71A2F6}" dt="2021-01-29T11:30:54.610" v="267" actId="1076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28784ABC-3333-614E-94A4-FF0BEB71A2F6}" dt="2021-01-29T12:18:24.347" v="3903" actId="20577"/>
        <pc:sldMkLst>
          <pc:docMk/>
          <pc:sldMk cId="1312468140" sldId="263"/>
        </pc:sldMkLst>
        <pc:spChg chg="mod">
          <ac:chgData name="Park Haesun" userId="822579d69d2dc3b5" providerId="LiveId" clId="{28784ABC-3333-614E-94A4-FF0BEB71A2F6}" dt="2021-01-29T11:38:11.926" v="47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11.608" v="489" actId="20577"/>
          <ac:spMkLst>
            <pc:docMk/>
            <pc:sldMk cId="1312468140" sldId="263"/>
            <ac:spMk id="5" creationId="{E10A5913-3104-8E43-AB47-84A871BCD773}"/>
          </ac:spMkLst>
        </pc:spChg>
        <pc:picChg chg="add mod modCrop">
          <ac:chgData name="Park Haesun" userId="822579d69d2dc3b5" providerId="LiveId" clId="{28784ABC-3333-614E-94A4-FF0BEB71A2F6}" dt="2021-01-29T11:38:37.052" v="483" actId="1076"/>
          <ac:picMkLst>
            <pc:docMk/>
            <pc:sldMk cId="1312468140" sldId="263"/>
            <ac:picMk id="3" creationId="{B1EE64F8-F30E-1343-8E02-492BFC3BADC8}"/>
          </ac:picMkLst>
        </pc:picChg>
        <pc:picChg chg="del">
          <ac:chgData name="Park Haesun" userId="822579d69d2dc3b5" providerId="LiveId" clId="{28784ABC-3333-614E-94A4-FF0BEB71A2F6}" dt="2021-01-29T11:20:59.173" v="123" actId="478"/>
          <ac:picMkLst>
            <pc:docMk/>
            <pc:sldMk cId="1312468140" sldId="263"/>
            <ac:picMk id="4" creationId="{7384E5FB-E7B6-0441-A0D5-1874CDB0D098}"/>
          </ac:picMkLst>
        </pc:picChg>
        <pc:picChg chg="add del mod">
          <ac:chgData name="Park Haesun" userId="822579d69d2dc3b5" providerId="LiveId" clId="{28784ABC-3333-614E-94A4-FF0BEB71A2F6}" dt="2021-01-29T11:35:44.654" v="380" actId="478"/>
          <ac:picMkLst>
            <pc:docMk/>
            <pc:sldMk cId="1312468140" sldId="263"/>
            <ac:picMk id="6" creationId="{657A8CBF-BCE0-4447-A877-8F3F328F6FC9}"/>
          </ac:picMkLst>
        </pc:picChg>
        <pc:picChg chg="add del mod">
          <ac:chgData name="Park Haesun" userId="822579d69d2dc3b5" providerId="LiveId" clId="{28784ABC-3333-614E-94A4-FF0BEB71A2F6}" dt="2021-01-29T11:38:23.851" v="477" actId="478"/>
          <ac:picMkLst>
            <pc:docMk/>
            <pc:sldMk cId="1312468140" sldId="263"/>
            <ac:picMk id="7" creationId="{4ADDFA3E-0C28-2A45-9A35-A837403EBE72}"/>
          </ac:picMkLst>
        </pc:picChg>
        <pc:picChg chg="add mod">
          <ac:chgData name="Park Haesun" userId="822579d69d2dc3b5" providerId="LiveId" clId="{28784ABC-3333-614E-94A4-FF0BEB71A2F6}" dt="2021-01-29T11:38:32.428" v="481" actId="1076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28784ABC-3333-614E-94A4-FF0BEB71A2F6}" dt="2021-01-29T11:38:41.666" v="485" actId="1076"/>
          <ac:picMkLst>
            <pc:docMk/>
            <pc:sldMk cId="1312468140" sldId="263"/>
            <ac:picMk id="2050" creationId="{8A39B84D-F77E-8541-AD91-49A82A56B32C}"/>
          </ac:picMkLst>
        </pc:picChg>
      </pc:sldChg>
      <pc:sldChg chg="addSp delSp modSp mod modNotesTx">
        <pc:chgData name="Park Haesun" userId="822579d69d2dc3b5" providerId="LiveId" clId="{28784ABC-3333-614E-94A4-FF0BEB71A2F6}" dt="2021-01-29T11:49:53.757" v="1296" actId="20577"/>
        <pc:sldMkLst>
          <pc:docMk/>
          <pc:sldMk cId="115310551" sldId="278"/>
        </pc:sldMkLst>
        <pc:spChg chg="mod">
          <ac:chgData name="Park Haesun" userId="822579d69d2dc3b5" providerId="LiveId" clId="{28784ABC-3333-614E-94A4-FF0BEB71A2F6}" dt="2021-01-29T11:24:19.483" v="18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3:42.392" v="136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28784ABC-3333-614E-94A4-FF0BEB71A2F6}" dt="2021-01-29T11:23:29.863" v="132" actId="1076"/>
          <ac:picMkLst>
            <pc:docMk/>
            <pc:sldMk cId="115310551" sldId="278"/>
            <ac:picMk id="2" creationId="{1F1D7117-B599-174E-B9B9-F7A11FB97433}"/>
          </ac:picMkLst>
        </pc:picChg>
        <pc:picChg chg="del">
          <ac:chgData name="Park Haesun" userId="822579d69d2dc3b5" providerId="LiveId" clId="{28784ABC-3333-614E-94A4-FF0BEB71A2F6}" dt="2021-01-29T11:20:05.888" v="104" actId="478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28784ABC-3333-614E-94A4-FF0BEB71A2F6}" dt="2021-01-29T11:55:33.403" v="1514" actId="20577"/>
        <pc:sldMkLst>
          <pc:docMk/>
          <pc:sldMk cId="2822711904" sldId="279"/>
        </pc:sldMkLst>
        <pc:spChg chg="mod">
          <ac:chgData name="Park Haesun" userId="822579d69d2dc3b5" providerId="LiveId" clId="{28784ABC-3333-614E-94A4-FF0BEB71A2F6}" dt="2021-01-29T11:24:48.664" v="22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5:16.151" v="231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28784ABC-3333-614E-94A4-FF0BEB71A2F6}" dt="2021-01-29T11:54:21.439" v="1383" actId="1076"/>
          <ac:picMkLst>
            <pc:docMk/>
            <pc:sldMk cId="2822711904" sldId="279"/>
            <ac:picMk id="2" creationId="{4095CAB7-D2E8-2B45-B83B-C5D622AEBD46}"/>
          </ac:picMkLst>
        </pc:picChg>
        <pc:picChg chg="add mod">
          <ac:chgData name="Park Haesun" userId="822579d69d2dc3b5" providerId="LiveId" clId="{28784ABC-3333-614E-94A4-FF0BEB71A2F6}" dt="2021-01-29T11:26:29.325" v="234" actId="1076"/>
          <ac:picMkLst>
            <pc:docMk/>
            <pc:sldMk cId="2822711904" sldId="279"/>
            <ac:picMk id="3" creationId="{BACBB278-B62B-5D4B-BA50-8123A1DF44FA}"/>
          </ac:picMkLst>
        </pc:picChg>
        <pc:picChg chg="del">
          <ac:chgData name="Park Haesun" userId="822579d69d2dc3b5" providerId="LiveId" clId="{28784ABC-3333-614E-94A4-FF0BEB71A2F6}" dt="2021-01-29T11:20:09.129" v="106" actId="478"/>
          <ac:picMkLst>
            <pc:docMk/>
            <pc:sldMk cId="2822711904" sldId="279"/>
            <ac:picMk id="4" creationId="{B3DF87DA-A5D5-4A43-BAC5-8AF4ED88A6D7}"/>
          </ac:picMkLst>
        </pc:picChg>
        <pc:picChg chg="del">
          <ac:chgData name="Park Haesun" userId="822579d69d2dc3b5" providerId="LiveId" clId="{28784ABC-3333-614E-94A4-FF0BEB71A2F6}" dt="2021-01-29T11:20:08.054" v="105" actId="478"/>
          <ac:picMkLst>
            <pc:docMk/>
            <pc:sldMk cId="2822711904" sldId="279"/>
            <ac:picMk id="5" creationId="{F49BFF03-2594-C74E-B101-7B59B79231B2}"/>
          </ac:picMkLst>
        </pc:picChg>
        <pc:picChg chg="add mod">
          <ac:chgData name="Park Haesun" userId="822579d69d2dc3b5" providerId="LiveId" clId="{28784ABC-3333-614E-94A4-FF0BEB71A2F6}" dt="2021-01-29T11:55:05.637" v="1386" actId="20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28784ABC-3333-614E-94A4-FF0BEB71A2F6}" dt="2021-01-29T12:20:57.911" v="4514" actId="20577"/>
        <pc:sldMkLst>
          <pc:docMk/>
          <pc:sldMk cId="2429449417" sldId="282"/>
        </pc:sldMkLst>
        <pc:spChg chg="mod">
          <ac:chgData name="Park Haesun" userId="822579d69d2dc3b5" providerId="LiveId" clId="{28784ABC-3333-614E-94A4-FF0BEB71A2F6}" dt="2021-01-29T11:39:29.112" v="53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43.455" v="545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1:19.095" v="556" actId="14100"/>
          <ac:picMkLst>
            <pc:docMk/>
            <pc:sldMk cId="2429449417" sldId="282"/>
            <ac:picMk id="3" creationId="{8BDB0AEC-D15D-9149-A149-FF6DA19BA841}"/>
          </ac:picMkLst>
        </pc:picChg>
        <pc:picChg chg="del">
          <ac:chgData name="Park Haesun" userId="822579d69d2dc3b5" providerId="LiveId" clId="{28784ABC-3333-614E-94A4-FF0BEB71A2F6}" dt="2021-01-29T11:20:57.879" v="122" actId="478"/>
          <ac:picMkLst>
            <pc:docMk/>
            <pc:sldMk cId="2429449417" sldId="282"/>
            <ac:picMk id="4" creationId="{80DEC13D-CCC8-3049-B015-7A2E25C7D799}"/>
          </ac:picMkLst>
        </pc:picChg>
        <pc:picChg chg="add mod">
          <ac:chgData name="Park Haesun" userId="822579d69d2dc3b5" providerId="LiveId" clId="{28784ABC-3333-614E-94A4-FF0BEB71A2F6}" dt="2021-01-29T11:41:10.995" v="554" actId="1076"/>
          <ac:picMkLst>
            <pc:docMk/>
            <pc:sldMk cId="2429449417" sldId="282"/>
            <ac:picMk id="4098" creationId="{1A309FD6-6C4D-2749-A9CE-BAB8B1D202E8}"/>
          </ac:picMkLst>
        </pc:picChg>
      </pc:sldChg>
      <pc:sldChg chg="delSp del mod modNotesTx">
        <pc:chgData name="Park Haesun" userId="822579d69d2dc3b5" providerId="LiveId" clId="{28784ABC-3333-614E-94A4-FF0BEB71A2F6}" dt="2021-01-29T11:46:47.684" v="705" actId="2696"/>
        <pc:sldMkLst>
          <pc:docMk/>
          <pc:sldMk cId="2160386924" sldId="283"/>
        </pc:sldMkLst>
        <pc:picChg chg="del">
          <ac:chgData name="Park Haesun" userId="822579d69d2dc3b5" providerId="LiveId" clId="{28784ABC-3333-614E-94A4-FF0BEB71A2F6}" dt="2021-01-29T11:20:48.139" v="117" actId="478"/>
          <ac:picMkLst>
            <pc:docMk/>
            <pc:sldMk cId="2160386924" sldId="283"/>
            <ac:picMk id="3" creationId="{F3454BF5-4649-3747-BC71-62C8C91498EC}"/>
          </ac:picMkLst>
        </pc:picChg>
      </pc:sldChg>
      <pc:sldChg chg="addSp delSp modSp mod modNotesTx">
        <pc:chgData name="Park Haesun" userId="822579d69d2dc3b5" providerId="LiveId" clId="{28784ABC-3333-614E-94A4-FF0BEB71A2F6}" dt="2021-01-29T12:28:43.039" v="6358" actId="20577"/>
        <pc:sldMkLst>
          <pc:docMk/>
          <pc:sldMk cId="2325805824" sldId="284"/>
        </pc:sldMkLst>
        <pc:spChg chg="mod">
          <ac:chgData name="Park Haesun" userId="822579d69d2dc3b5" providerId="LiveId" clId="{28784ABC-3333-614E-94A4-FF0BEB71A2F6}" dt="2021-01-29T11:41:57.140" v="59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1:49.616" v="564" actId="6549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2:32.976" v="599" actId="1076"/>
          <ac:picMkLst>
            <pc:docMk/>
            <pc:sldMk cId="2325805824" sldId="284"/>
            <ac:picMk id="3" creationId="{CA89D45D-3F32-9449-91C9-FC057B6F2B52}"/>
          </ac:picMkLst>
        </pc:picChg>
        <pc:picChg chg="del">
          <ac:chgData name="Park Haesun" userId="822579d69d2dc3b5" providerId="LiveId" clId="{28784ABC-3333-614E-94A4-FF0BEB71A2F6}" dt="2021-01-29T11:20:56.534" v="121" actId="478"/>
          <ac:picMkLst>
            <pc:docMk/>
            <pc:sldMk cId="2325805824" sldId="284"/>
            <ac:picMk id="4" creationId="{9C1416BF-E6B4-8742-935D-252AF837EA61}"/>
          </ac:picMkLst>
        </pc:picChg>
        <pc:picChg chg="add mod">
          <ac:chgData name="Park Haesun" userId="822579d69d2dc3b5" providerId="LiveId" clId="{28784ABC-3333-614E-94A4-FF0BEB71A2F6}" dt="2021-01-29T11:42:47.915" v="602" actId="1076"/>
          <ac:picMkLst>
            <pc:docMk/>
            <pc:sldMk cId="2325805824" sldId="284"/>
            <ac:picMk id="5122" creationId="{F16C89C9-23E4-1048-99DA-909F52B36CC2}"/>
          </ac:picMkLst>
        </pc:picChg>
      </pc:sldChg>
      <pc:sldChg chg="addSp delSp modSp mod modNotesTx">
        <pc:chgData name="Park Haesun" userId="822579d69d2dc3b5" providerId="LiveId" clId="{28784ABC-3333-614E-94A4-FF0BEB71A2F6}" dt="2021-01-29T12:34:48.279" v="8200" actId="20577"/>
        <pc:sldMkLst>
          <pc:docMk/>
          <pc:sldMk cId="2919560075" sldId="285"/>
        </pc:sldMkLst>
        <pc:spChg chg="mod">
          <ac:chgData name="Park Haesun" userId="822579d69d2dc3b5" providerId="LiveId" clId="{28784ABC-3333-614E-94A4-FF0BEB71A2F6}" dt="2021-01-29T11:45:25.121" v="681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3:22.583" v="674" actId="20577"/>
          <ac:spMkLst>
            <pc:docMk/>
            <pc:sldMk cId="2919560075" sldId="285"/>
            <ac:spMk id="5" creationId="{E10A5913-3104-8E43-AB47-84A871BCD773}"/>
          </ac:spMkLst>
        </pc:spChg>
        <pc:picChg chg="del">
          <ac:chgData name="Park Haesun" userId="822579d69d2dc3b5" providerId="LiveId" clId="{28784ABC-3333-614E-94A4-FF0BEB71A2F6}" dt="2021-01-29T11:20:53.974" v="120" actId="478"/>
          <ac:picMkLst>
            <pc:docMk/>
            <pc:sldMk cId="2919560075" sldId="285"/>
            <ac:picMk id="3" creationId="{93B3578A-13C1-A549-90EA-06A64BE6E4BE}"/>
          </ac:picMkLst>
        </pc:picChg>
        <pc:picChg chg="add mod">
          <ac:chgData name="Park Haesun" userId="822579d69d2dc3b5" providerId="LiveId" clId="{28784ABC-3333-614E-94A4-FF0BEB71A2F6}" dt="2021-01-29T11:46:40.536" v="702" actId="1076"/>
          <ac:picMkLst>
            <pc:docMk/>
            <pc:sldMk cId="2919560075" sldId="285"/>
            <ac:picMk id="4" creationId="{7211668B-AEF4-9E42-8AE1-20F56704314C}"/>
          </ac:picMkLst>
        </pc:picChg>
        <pc:picChg chg="add mod">
          <ac:chgData name="Park Haesun" userId="822579d69d2dc3b5" providerId="LiveId" clId="{28784ABC-3333-614E-94A4-FF0BEB71A2F6}" dt="2021-01-29T11:46:25.400" v="692" actId="1076"/>
          <ac:picMkLst>
            <pc:docMk/>
            <pc:sldMk cId="2919560075" sldId="285"/>
            <ac:picMk id="6146" creationId="{26FC0740-9858-0945-816F-F3742CB27CFB}"/>
          </ac:picMkLst>
        </pc:picChg>
      </pc:sldChg>
      <pc:sldChg chg="delSp del mod modNotesTx">
        <pc:chgData name="Park Haesun" userId="822579d69d2dc3b5" providerId="LiveId" clId="{28784ABC-3333-614E-94A4-FF0BEB71A2F6}" dt="2021-01-29T11:46:46.777" v="703" actId="2696"/>
        <pc:sldMkLst>
          <pc:docMk/>
          <pc:sldMk cId="2979254664" sldId="286"/>
        </pc:sldMkLst>
        <pc:picChg chg="del">
          <ac:chgData name="Park Haesun" userId="822579d69d2dc3b5" providerId="LiveId" clId="{28784ABC-3333-614E-94A4-FF0BEB71A2F6}" dt="2021-01-29T11:20:52.449" v="119" actId="478"/>
          <ac:picMkLst>
            <pc:docMk/>
            <pc:sldMk cId="2979254664" sldId="286"/>
            <ac:picMk id="4" creationId="{A9417D66-E23B-E043-8C19-CE524061DC22}"/>
          </ac:picMkLst>
        </pc:picChg>
      </pc:sldChg>
      <pc:sldChg chg="delSp del mod modNotesTx">
        <pc:chgData name="Park Haesun" userId="822579d69d2dc3b5" providerId="LiveId" clId="{28784ABC-3333-614E-94A4-FF0BEB71A2F6}" dt="2021-01-29T11:46:47.187" v="704" actId="2696"/>
        <pc:sldMkLst>
          <pc:docMk/>
          <pc:sldMk cId="301148759" sldId="287"/>
        </pc:sldMkLst>
        <pc:picChg chg="del">
          <ac:chgData name="Park Haesun" userId="822579d69d2dc3b5" providerId="LiveId" clId="{28784ABC-3333-614E-94A4-FF0BEB71A2F6}" dt="2021-01-29T11:20:50.940" v="118" actId="478"/>
          <ac:picMkLst>
            <pc:docMk/>
            <pc:sldMk cId="301148759" sldId="287"/>
            <ac:picMk id="3" creationId="{15B8F4B1-E0BE-494C-BE21-3F7D91440181}"/>
          </ac:picMkLst>
        </pc:picChg>
      </pc:sldChg>
      <pc:sldChg chg="delSp modSp add mod ord modNotesTx">
        <pc:chgData name="Park Haesun" userId="822579d69d2dc3b5" providerId="LiveId" clId="{28784ABC-3333-614E-94A4-FF0BEB71A2F6}" dt="2021-01-29T12:09:35.808" v="3066" actId="20577"/>
        <pc:sldMkLst>
          <pc:docMk/>
          <pc:sldMk cId="1392985629" sldId="288"/>
        </pc:sldMkLst>
        <pc:spChg chg="mod">
          <ac:chgData name="Park Haesun" userId="822579d69d2dc3b5" providerId="LiveId" clId="{28784ABC-3333-614E-94A4-FF0BEB71A2F6}" dt="2021-01-29T11:38:01.545" v="443" actId="6549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7:40.541" v="411" actId="6549"/>
          <ac:spMkLst>
            <pc:docMk/>
            <pc:sldMk cId="1392985629" sldId="288"/>
            <ac:spMk id="5" creationId="{E10A5913-3104-8E43-AB47-84A871BCD773}"/>
          </ac:spMkLst>
        </pc:spChg>
        <pc:picChg chg="mod modCrop">
          <ac:chgData name="Park Haesun" userId="822579d69d2dc3b5" providerId="LiveId" clId="{28784ABC-3333-614E-94A4-FF0BEB71A2F6}" dt="2021-01-29T11:37:28.169" v="404" actId="1076"/>
          <ac:picMkLst>
            <pc:docMk/>
            <pc:sldMk cId="1392985629" sldId="288"/>
            <ac:picMk id="3" creationId="{B1EE64F8-F30E-1343-8E02-492BFC3BADC8}"/>
          </ac:picMkLst>
        </pc:picChg>
        <pc:picChg chg="mod">
          <ac:chgData name="Park Haesun" userId="822579d69d2dc3b5" providerId="LiveId" clId="{28784ABC-3333-614E-94A4-FF0BEB71A2F6}" dt="2021-01-29T11:37:34.390" v="407" actId="1076"/>
          <ac:picMkLst>
            <pc:docMk/>
            <pc:sldMk cId="1392985629" sldId="288"/>
            <ac:picMk id="7" creationId="{4ADDFA3E-0C28-2A45-9A35-A837403EBE72}"/>
          </ac:picMkLst>
        </pc:picChg>
        <pc:picChg chg="del">
          <ac:chgData name="Park Haesun" userId="822579d69d2dc3b5" providerId="LiveId" clId="{28784ABC-3333-614E-94A4-FF0BEB71A2F6}" dt="2021-01-29T11:37:01.282" v="397" actId="478"/>
          <ac:picMkLst>
            <pc:docMk/>
            <pc:sldMk cId="1392985629" sldId="288"/>
            <ac:picMk id="8" creationId="{FDCF365B-0EB2-924D-A23C-B42DF1F4E90C}"/>
          </ac:picMkLst>
        </pc:picChg>
        <pc:picChg chg="del">
          <ac:chgData name="Park Haesun" userId="822579d69d2dc3b5" providerId="LiveId" clId="{28784ABC-3333-614E-94A4-FF0BEB71A2F6}" dt="2021-01-29T11:37:02.122" v="398" actId="478"/>
          <ac:picMkLst>
            <pc:docMk/>
            <pc:sldMk cId="1392985629" sldId="288"/>
            <ac:picMk id="2050" creationId="{8A39B84D-F77E-8541-AD91-49A82A56B32C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373B8583-C807-E04A-837B-DAEB1A50313D}"/>
    <pc:docChg chg="custSel addSld delSld modSld">
      <pc:chgData name="Park Haesun" userId="822579d69d2dc3b5" providerId="LiveId" clId="{373B8583-C807-E04A-837B-DAEB1A50313D}" dt="2021-01-22T08:36:10.878" v="471" actId="1076"/>
      <pc:docMkLst>
        <pc:docMk/>
      </pc:docMkLst>
      <pc:sldChg chg="modSp mod">
        <pc:chgData name="Park Haesun" userId="822579d69d2dc3b5" providerId="LiveId" clId="{373B8583-C807-E04A-837B-DAEB1A50313D}" dt="2021-01-22T08:11:45.046" v="46" actId="20577"/>
        <pc:sldMkLst>
          <pc:docMk/>
          <pc:sldMk cId="776776092" sldId="256"/>
        </pc:sldMkLst>
        <pc:spChg chg="mod">
          <ac:chgData name="Park Haesun" userId="822579d69d2dc3b5" providerId="LiveId" clId="{373B8583-C807-E04A-837B-DAEB1A50313D}" dt="2021-01-22T08:11:45.046" v="4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373B8583-C807-E04A-837B-DAEB1A50313D}" dt="2021-01-22T08:15:03.166" v="100" actId="6549"/>
        <pc:sldMkLst>
          <pc:docMk/>
          <pc:sldMk cId="2001183965" sldId="258"/>
        </pc:sldMkLst>
        <pc:picChg chg="add mod">
          <ac:chgData name="Park Haesun" userId="822579d69d2dc3b5" providerId="LiveId" clId="{373B8583-C807-E04A-837B-DAEB1A50313D}" dt="2021-01-22T08:13:31.876" v="63" actId="1076"/>
          <ac:picMkLst>
            <pc:docMk/>
            <pc:sldMk cId="2001183965" sldId="258"/>
            <ac:picMk id="7" creationId="{14F7FC84-A90A-E743-A2EC-5FF380F8B8AB}"/>
          </ac:picMkLst>
        </pc:picChg>
        <pc:picChg chg="add mod">
          <ac:chgData name="Park Haesun" userId="822579d69d2dc3b5" providerId="LiveId" clId="{373B8583-C807-E04A-837B-DAEB1A50313D}" dt="2021-01-22T08:13:34.596" v="64" actId="1076"/>
          <ac:picMkLst>
            <pc:docMk/>
            <pc:sldMk cId="2001183965" sldId="258"/>
            <ac:picMk id="8" creationId="{B192B39E-024C-A248-9CA1-AB55D56931D3}"/>
          </ac:picMkLst>
        </pc:picChg>
        <pc:picChg chg="add mod">
          <ac:chgData name="Park Haesun" userId="822579d69d2dc3b5" providerId="LiveId" clId="{373B8583-C807-E04A-837B-DAEB1A50313D}" dt="2021-01-22T08:13:56.596" v="82" actId="1037"/>
          <ac:picMkLst>
            <pc:docMk/>
            <pc:sldMk cId="2001183965" sldId="258"/>
            <ac:picMk id="9" creationId="{7EBAE859-9867-5B43-A2F4-638718E34736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0" creationId="{4BB675FB-28D6-AB41-BC72-11E83D9BE9F4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1" creationId="{E4DC747B-41AE-9D4E-9D0A-1E8A6B2372D2}"/>
          </ac:picMkLst>
        </pc:picChg>
        <pc:picChg chg="add mod">
          <ac:chgData name="Park Haesun" userId="822579d69d2dc3b5" providerId="LiveId" clId="{373B8583-C807-E04A-837B-DAEB1A50313D}" dt="2021-01-22T08:14:00.021" v="93" actId="1037"/>
          <ac:picMkLst>
            <pc:docMk/>
            <pc:sldMk cId="2001183965" sldId="258"/>
            <ac:picMk id="12" creationId="{335DB02E-7276-DD43-AEA0-83C43719B90C}"/>
          </ac:picMkLst>
        </pc:picChg>
        <pc:picChg chg="add mod">
          <ac:chgData name="Park Haesun" userId="822579d69d2dc3b5" providerId="LiveId" clId="{373B8583-C807-E04A-837B-DAEB1A50313D}" dt="2021-01-22T08:14:50.657" v="99" actId="1076"/>
          <ac:picMkLst>
            <pc:docMk/>
            <pc:sldMk cId="2001183965" sldId="258"/>
            <ac:picMk id="13" creationId="{84D813E7-4F56-DE41-BA7F-4D2BAB22A6C2}"/>
          </ac:picMkLst>
        </pc:picChg>
        <pc:picChg chg="add mod">
          <ac:chgData name="Park Haesun" userId="822579d69d2dc3b5" providerId="LiveId" clId="{373B8583-C807-E04A-837B-DAEB1A50313D}" dt="2021-01-22T08:14:48.362" v="98" actId="1076"/>
          <ac:picMkLst>
            <pc:docMk/>
            <pc:sldMk cId="2001183965" sldId="258"/>
            <ac:picMk id="14" creationId="{6A7EF117-646A-8C4C-B629-FF35D10C33BC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7" creationId="{CA1DE89A-58B7-E644-93A1-F4B1F5DD081F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373B8583-C807-E04A-837B-DAEB1A50313D}" dt="2021-01-22T08:27:15.510" v="294" actId="14100"/>
        <pc:sldMkLst>
          <pc:docMk/>
          <pc:sldMk cId="2406228266" sldId="259"/>
        </pc:sldMkLst>
        <pc:spChg chg="mod">
          <ac:chgData name="Park Haesun" userId="822579d69d2dc3b5" providerId="LiveId" clId="{373B8583-C807-E04A-837B-DAEB1A50313D}" dt="2021-01-22T08:26:35.743" v="29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373B8583-C807-E04A-837B-DAEB1A50313D}" dt="2021-01-22T08:26:17.906" v="28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373B8583-C807-E04A-837B-DAEB1A50313D}" dt="2021-01-22T08:27:15.510" v="294" actId="14100"/>
          <ac:picMkLst>
            <pc:docMk/>
            <pc:sldMk cId="2406228266" sldId="259"/>
            <ac:picMk id="2" creationId="{DD86A7D6-3D91-AC44-8360-309864BBC52F}"/>
          </ac:picMkLst>
        </pc:picChg>
        <pc:picChg chg="del">
          <ac:chgData name="Park Haesun" userId="822579d69d2dc3b5" providerId="LiveId" clId="{373B8583-C807-E04A-837B-DAEB1A50313D}" dt="2021-01-22T08:26:24.587" v="282" actId="478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373B8583-C807-E04A-837B-DAEB1A50313D}" dt="2021-01-22T08:26:25.376" v="283" actId="478"/>
          <ac:picMkLst>
            <pc:docMk/>
            <pc:sldMk cId="2406228266" sldId="259"/>
            <ac:picMk id="7" creationId="{6A4C9FAB-DDD5-8E49-86D1-371FF5A2477C}"/>
          </ac:picMkLst>
        </pc:picChg>
        <pc:picChg chg="del">
          <ac:chgData name="Park Haesun" userId="822579d69d2dc3b5" providerId="LiveId" clId="{373B8583-C807-E04A-837B-DAEB1A50313D}" dt="2021-01-22T08:26:26.025" v="284" actId="478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373B8583-C807-E04A-837B-DAEB1A50313D}" dt="2021-01-22T08:30:04.101" v="409" actId="20577"/>
        <pc:sldMkLst>
          <pc:docMk/>
          <pc:sldMk cId="1312468140" sldId="263"/>
        </pc:sldMkLst>
        <pc:spChg chg="mod">
          <ac:chgData name="Park Haesun" userId="822579d69d2dc3b5" providerId="LiveId" clId="{373B8583-C807-E04A-837B-DAEB1A50313D}" dt="2021-01-22T08:28:27.117" v="37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0:04.101" v="409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373B8583-C807-E04A-837B-DAEB1A50313D}" dt="2021-01-22T08:29:33.744" v="383"/>
          <ac:spMkLst>
            <pc:docMk/>
            <pc:sldMk cId="1312468140" sldId="263"/>
            <ac:spMk id="6" creationId="{D85E4DC6-8741-6841-A765-65C4C8EB9830}"/>
          </ac:spMkLst>
        </pc:spChg>
        <pc:picChg chg="del">
          <ac:chgData name="Park Haesun" userId="822579d69d2dc3b5" providerId="LiveId" clId="{373B8583-C807-E04A-837B-DAEB1A50313D}" dt="2021-01-22T08:27:21.254" v="295" actId="478"/>
          <ac:picMkLst>
            <pc:docMk/>
            <pc:sldMk cId="1312468140" sldId="263"/>
            <ac:picMk id="3" creationId="{7B7A5DBA-1BC8-B146-A7D5-4BCC7CAD3091}"/>
          </ac:picMkLst>
        </pc:picChg>
        <pc:picChg chg="del">
          <ac:chgData name="Park Haesun" userId="822579d69d2dc3b5" providerId="LiveId" clId="{373B8583-C807-E04A-837B-DAEB1A50313D}" dt="2021-01-22T08:27:21.918" v="296" actId="478"/>
          <ac:picMkLst>
            <pc:docMk/>
            <pc:sldMk cId="1312468140" sldId="263"/>
            <ac:picMk id="4" creationId="{6AFDFB89-CF11-B44D-AE1C-8385E8CCEFD7}"/>
          </ac:picMkLst>
        </pc:picChg>
        <pc:picChg chg="add mod">
          <ac:chgData name="Park Haesun" userId="822579d69d2dc3b5" providerId="LiveId" clId="{373B8583-C807-E04A-837B-DAEB1A50313D}" dt="2021-01-22T08:29:30.323" v="380" actId="1076"/>
          <ac:picMkLst>
            <pc:docMk/>
            <pc:sldMk cId="1312468140" sldId="263"/>
            <ac:picMk id="7" creationId="{381290FB-9E48-DB4E-91E7-D702BBA05786}"/>
          </ac:picMkLst>
        </pc:picChg>
        <pc:picChg chg="del">
          <ac:chgData name="Park Haesun" userId="822579d69d2dc3b5" providerId="LiveId" clId="{373B8583-C807-E04A-837B-DAEB1A50313D}" dt="2021-01-22T08:27:22.618" v="297" actId="478"/>
          <ac:picMkLst>
            <pc:docMk/>
            <pc:sldMk cId="1312468140" sldId="263"/>
            <ac:picMk id="9" creationId="{5C0201A0-C5D7-6149-A133-2DD77AEBE96D}"/>
          </ac:picMkLst>
        </pc:picChg>
      </pc:sldChg>
      <pc:sldChg chg="del">
        <pc:chgData name="Park Haesun" userId="822579d69d2dc3b5" providerId="LiveId" clId="{373B8583-C807-E04A-837B-DAEB1A50313D}" dt="2021-01-22T08:30:36.706" v="419" actId="2696"/>
        <pc:sldMkLst>
          <pc:docMk/>
          <pc:sldMk cId="486613173" sldId="266"/>
        </pc:sldMkLst>
      </pc:sldChg>
      <pc:sldChg chg="del">
        <pc:chgData name="Park Haesun" userId="822579d69d2dc3b5" providerId="LiveId" clId="{373B8583-C807-E04A-837B-DAEB1A50313D}" dt="2021-01-22T08:30:37.906" v="420" actId="2696"/>
        <pc:sldMkLst>
          <pc:docMk/>
          <pc:sldMk cId="852936622" sldId="267"/>
        </pc:sldMkLst>
      </pc:sldChg>
      <pc:sldChg chg="del">
        <pc:chgData name="Park Haesun" userId="822579d69d2dc3b5" providerId="LiveId" clId="{373B8583-C807-E04A-837B-DAEB1A50313D}" dt="2021-01-22T08:30:38.933" v="421" actId="2696"/>
        <pc:sldMkLst>
          <pc:docMk/>
          <pc:sldMk cId="354561359" sldId="269"/>
        </pc:sldMkLst>
      </pc:sldChg>
      <pc:sldChg chg="addSp delSp modSp mod modNotesTx">
        <pc:chgData name="Park Haesun" userId="822579d69d2dc3b5" providerId="LiveId" clId="{373B8583-C807-E04A-837B-DAEB1A50313D}" dt="2021-01-22T08:20:55.003" v="211" actId="20577"/>
        <pc:sldMkLst>
          <pc:docMk/>
          <pc:sldMk cId="115310551" sldId="278"/>
        </pc:sldMkLst>
        <pc:spChg chg="mod">
          <ac:chgData name="Park Haesun" userId="822579d69d2dc3b5" providerId="LiveId" clId="{373B8583-C807-E04A-837B-DAEB1A50313D}" dt="2021-01-22T08:20:26.807" v="203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0:55.003" v="211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373B8583-C807-E04A-837B-DAEB1A50313D}" dt="2021-01-22T08:17:37.248" v="169" actId="1076"/>
          <ac:picMkLst>
            <pc:docMk/>
            <pc:sldMk cId="115310551" sldId="278"/>
            <ac:picMk id="2" creationId="{7FCAE628-856E-B745-A488-9B2C34C95E82}"/>
          </ac:picMkLst>
        </pc:picChg>
        <pc:picChg chg="del">
          <ac:chgData name="Park Haesun" userId="822579d69d2dc3b5" providerId="LiveId" clId="{373B8583-C807-E04A-837B-DAEB1A50313D}" dt="2021-01-22T08:16:52.874" v="163" actId="478"/>
          <ac:picMkLst>
            <pc:docMk/>
            <pc:sldMk cId="115310551" sldId="278"/>
            <ac:picMk id="3" creationId="{9280535B-CFB4-284D-BE10-A6B84243EF86}"/>
          </ac:picMkLst>
        </pc:picChg>
        <pc:picChg chg="add mod">
          <ac:chgData name="Park Haesun" userId="822579d69d2dc3b5" providerId="LiveId" clId="{373B8583-C807-E04A-837B-DAEB1A50313D}" dt="2021-01-22T08:19:52.734" v="172" actId="1076"/>
          <ac:picMkLst>
            <pc:docMk/>
            <pc:sldMk cId="115310551" sldId="278"/>
            <ac:picMk id="4" creationId="{2FD39BE2-E00A-0841-948D-A60383CD798F}"/>
          </ac:picMkLst>
        </pc:picChg>
      </pc:sldChg>
      <pc:sldChg chg="addSp delSp modSp mod modNotesTx">
        <pc:chgData name="Park Haesun" userId="822579d69d2dc3b5" providerId="LiveId" clId="{373B8583-C807-E04A-837B-DAEB1A50313D}" dt="2021-01-22T08:23:24.210" v="231" actId="1036"/>
        <pc:sldMkLst>
          <pc:docMk/>
          <pc:sldMk cId="2822711904" sldId="279"/>
        </pc:sldMkLst>
        <pc:spChg chg="mod">
          <ac:chgData name="Park Haesun" userId="822579d69d2dc3b5" providerId="LiveId" clId="{373B8583-C807-E04A-837B-DAEB1A50313D}" dt="2021-01-22T08:20:06.395" v="199" actId="6549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1:08.664" v="219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373B8583-C807-E04A-837B-DAEB1A50313D}" dt="2021-01-22T08:23:24.210" v="231" actId="1036"/>
          <ac:picMkLst>
            <pc:docMk/>
            <pc:sldMk cId="2822711904" sldId="279"/>
            <ac:picMk id="2" creationId="{AB0AF17C-B210-E447-A300-8F7E8D11218D}"/>
          </ac:picMkLst>
        </pc:picChg>
        <pc:picChg chg="add mod">
          <ac:chgData name="Park Haesun" userId="822579d69d2dc3b5" providerId="LiveId" clId="{373B8583-C807-E04A-837B-DAEB1A50313D}" dt="2021-01-22T08:23:12.564" v="225" actId="1076"/>
          <ac:picMkLst>
            <pc:docMk/>
            <pc:sldMk cId="2822711904" sldId="279"/>
            <ac:picMk id="3" creationId="{A1FFFA27-9127-5A4F-8106-83153D60158E}"/>
          </ac:picMkLst>
        </pc:picChg>
        <pc:picChg chg="del">
          <ac:chgData name="Park Haesun" userId="822579d69d2dc3b5" providerId="LiveId" clId="{373B8583-C807-E04A-837B-DAEB1A50313D}" dt="2021-01-22T08:20:46.318" v="207" actId="478"/>
          <ac:picMkLst>
            <pc:docMk/>
            <pc:sldMk cId="2822711904" sldId="279"/>
            <ac:picMk id="5" creationId="{8A2A5344-2FE2-C248-B574-410C9B15C6F3}"/>
          </ac:picMkLst>
        </pc:picChg>
        <pc:picChg chg="del">
          <ac:chgData name="Park Haesun" userId="822579d69d2dc3b5" providerId="LiveId" clId="{373B8583-C807-E04A-837B-DAEB1A50313D}" dt="2021-01-22T08:20:44.833" v="206" actId="478"/>
          <ac:picMkLst>
            <pc:docMk/>
            <pc:sldMk cId="2822711904" sldId="279"/>
            <ac:picMk id="9" creationId="{DEBFD3BD-2035-9E49-AAC4-BDF8C68D7CA6}"/>
          </ac:picMkLst>
        </pc:picChg>
        <pc:picChg chg="del">
          <ac:chgData name="Park Haesun" userId="822579d69d2dc3b5" providerId="LiveId" clId="{373B8583-C807-E04A-837B-DAEB1A50313D}" dt="2021-01-22T08:20:44.153" v="205" actId="478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373B8583-C807-E04A-837B-DAEB1A50313D}" dt="2021-01-22T08:35:40.970" v="466" actId="6549"/>
        <pc:sldMkLst>
          <pc:docMk/>
          <pc:sldMk cId="2429449417" sldId="282"/>
        </pc:sldMkLst>
        <pc:spChg chg="mod">
          <ac:chgData name="Park Haesun" userId="822579d69d2dc3b5" providerId="LiveId" clId="{373B8583-C807-E04A-837B-DAEB1A50313D}" dt="2021-01-22T08:35:34.672" v="460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5:40.970" v="466" actId="6549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373B8583-C807-E04A-837B-DAEB1A50313D}" dt="2021-01-22T08:35:06.180" v="424" actId="1076"/>
          <ac:picMkLst>
            <pc:docMk/>
            <pc:sldMk cId="2429449417" sldId="282"/>
            <ac:picMk id="3" creationId="{DF16B43B-FDB4-064F-8D1F-670ECF916831}"/>
          </ac:picMkLst>
        </pc:picChg>
        <pc:picChg chg="del">
          <ac:chgData name="Park Haesun" userId="822579d69d2dc3b5" providerId="LiveId" clId="{373B8583-C807-E04A-837B-DAEB1A50313D}" dt="2021-01-22T08:29:41.856" v="401" actId="478"/>
          <ac:picMkLst>
            <pc:docMk/>
            <pc:sldMk cId="2429449417" sldId="282"/>
            <ac:picMk id="6" creationId="{42B85FDD-A13A-E148-BC21-7F86D0171E44}"/>
          </ac:picMkLst>
        </pc:picChg>
        <pc:picChg chg="del">
          <ac:chgData name="Park Haesun" userId="822579d69d2dc3b5" providerId="LiveId" clId="{373B8583-C807-E04A-837B-DAEB1A50313D}" dt="2021-01-22T08:29:41.382" v="400" actId="478"/>
          <ac:picMkLst>
            <pc:docMk/>
            <pc:sldMk cId="2429449417" sldId="282"/>
            <ac:picMk id="7" creationId="{98FFE922-D9A6-D24B-81B9-DB520F636621}"/>
          </ac:picMkLst>
        </pc:picChg>
      </pc:sldChg>
      <pc:sldChg chg="addSp delSp modSp add mod">
        <pc:chgData name="Park Haesun" userId="822579d69d2dc3b5" providerId="LiveId" clId="{373B8583-C807-E04A-837B-DAEB1A50313D}" dt="2021-01-22T08:36:10.878" v="471" actId="1076"/>
        <pc:sldMkLst>
          <pc:docMk/>
          <pc:sldMk cId="2160386924" sldId="283"/>
        </pc:sldMkLst>
        <pc:picChg chg="del">
          <ac:chgData name="Park Haesun" userId="822579d69d2dc3b5" providerId="LiveId" clId="{373B8583-C807-E04A-837B-DAEB1A50313D}" dt="2021-01-22T08:36:00.098" v="467" actId="478"/>
          <ac:picMkLst>
            <pc:docMk/>
            <pc:sldMk cId="2160386924" sldId="283"/>
            <ac:picMk id="3" creationId="{DF16B43B-FDB4-064F-8D1F-670ECF916831}"/>
          </ac:picMkLst>
        </pc:picChg>
        <pc:picChg chg="add mod">
          <ac:chgData name="Park Haesun" userId="822579d69d2dc3b5" providerId="LiveId" clId="{373B8583-C807-E04A-837B-DAEB1A50313D}" dt="2021-01-22T08:36:10.878" v="471" actId="1076"/>
          <ac:picMkLst>
            <pc:docMk/>
            <pc:sldMk cId="2160386924" sldId="283"/>
            <ac:picMk id="4" creationId="{204F31EE-9AF1-F749-A3CB-CE0A8E84E64C}"/>
          </ac:picMkLst>
        </pc:picChg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D9A9B0B8-2E65-9446-8646-B8A422B3EB73}"/>
    <pc:docChg chg="custSel modSld">
      <pc:chgData name="Park Haesun" userId="822579d69d2dc3b5" providerId="LiveId" clId="{D9A9B0B8-2E65-9446-8646-B8A422B3EB73}" dt="2021-01-22T12:34:08.240" v="3161" actId="20577"/>
      <pc:docMkLst>
        <pc:docMk/>
      </pc:docMkLst>
      <pc:sldChg chg="modNotesTx">
        <pc:chgData name="Park Haesun" userId="822579d69d2dc3b5" providerId="LiveId" clId="{D9A9B0B8-2E65-9446-8646-B8A422B3EB73}" dt="2021-01-22T12:12:47.546" v="1310" actId="20577"/>
        <pc:sldMkLst>
          <pc:docMk/>
          <pc:sldMk cId="2406228266" sldId="259"/>
        </pc:sldMkLst>
      </pc:sldChg>
      <pc:sldChg chg="addSp modSp mod modNotesTx">
        <pc:chgData name="Park Haesun" userId="822579d69d2dc3b5" providerId="LiveId" clId="{D9A9B0B8-2E65-9446-8646-B8A422B3EB73}" dt="2021-01-22T12:25:16.450" v="2437" actId="20577"/>
        <pc:sldMkLst>
          <pc:docMk/>
          <pc:sldMk cId="1312468140" sldId="263"/>
        </pc:sldMkLst>
        <pc:picChg chg="add mod">
          <ac:chgData name="Park Haesun" userId="822579d69d2dc3b5" providerId="LiveId" clId="{D9A9B0B8-2E65-9446-8646-B8A422B3EB73}" dt="2021-01-22T12:24:09.687" v="2397" actId="208"/>
          <ac:picMkLst>
            <pc:docMk/>
            <pc:sldMk cId="1312468140" sldId="263"/>
            <ac:picMk id="3" creationId="{81D80623-57D7-BC48-82B1-0265B182A000}"/>
          </ac:picMkLst>
        </pc:picChg>
        <pc:picChg chg="mod">
          <ac:chgData name="Park Haesun" userId="822579d69d2dc3b5" providerId="LiveId" clId="{D9A9B0B8-2E65-9446-8646-B8A422B3EB73}" dt="2021-01-22T12:23:47.567" v="2394" actId="1076"/>
          <ac:picMkLst>
            <pc:docMk/>
            <pc:sldMk cId="1312468140" sldId="263"/>
            <ac:picMk id="7" creationId="{381290FB-9E48-DB4E-91E7-D702BBA05786}"/>
          </ac:picMkLst>
        </pc:picChg>
      </pc:sldChg>
      <pc:sldChg chg="modNotesTx">
        <pc:chgData name="Park Haesun" userId="822579d69d2dc3b5" providerId="LiveId" clId="{D9A9B0B8-2E65-9446-8646-B8A422B3EB73}" dt="2021-01-22T12:06:24.233" v="65" actId="20577"/>
        <pc:sldMkLst>
          <pc:docMk/>
          <pc:sldMk cId="115310551" sldId="278"/>
        </pc:sldMkLst>
      </pc:sldChg>
      <pc:sldChg chg="modNotesTx">
        <pc:chgData name="Park Haesun" userId="822579d69d2dc3b5" providerId="LiveId" clId="{D9A9B0B8-2E65-9446-8646-B8A422B3EB73}" dt="2021-01-22T12:12:55.121" v="1313" actId="6549"/>
        <pc:sldMkLst>
          <pc:docMk/>
          <pc:sldMk cId="2822711904" sldId="279"/>
        </pc:sldMkLst>
      </pc:sldChg>
      <pc:sldChg chg="modNotesTx">
        <pc:chgData name="Park Haesun" userId="822579d69d2dc3b5" providerId="LiveId" clId="{D9A9B0B8-2E65-9446-8646-B8A422B3EB73}" dt="2021-01-22T12:31:00.263" v="2691" actId="20577"/>
        <pc:sldMkLst>
          <pc:docMk/>
          <pc:sldMk cId="2429449417" sldId="282"/>
        </pc:sldMkLst>
      </pc:sldChg>
      <pc:sldChg chg="modNotesTx">
        <pc:chgData name="Park Haesun" userId="822579d69d2dc3b5" providerId="LiveId" clId="{D9A9B0B8-2E65-9446-8646-B8A422B3EB73}" dt="2021-01-22T12:34:08.240" v="3161" actId="20577"/>
        <pc:sldMkLst>
          <pc:docMk/>
          <pc:sldMk cId="2160386924" sldId="283"/>
        </pc:sldMkLst>
      </pc:sldChg>
    </pc:docChg>
  </pc:docChgLst>
  <pc:docChgLst>
    <pc:chgData name="Park Haesun" userId="822579d69d2dc3b5" providerId="LiveId" clId="{0FAE0C16-283C-7F45-A0C8-E55DB6BE55DF}"/>
    <pc:docChg chg="undo custSel delSld modSld">
      <pc:chgData name="Park Haesun" userId="822579d69d2dc3b5" providerId="LiveId" clId="{0FAE0C16-283C-7F45-A0C8-E55DB6BE55DF}" dt="2021-02-02T11:12:26.728" v="2689" actId="20577"/>
      <pc:docMkLst>
        <pc:docMk/>
      </pc:docMkLst>
      <pc:sldChg chg="modSp mod">
        <pc:chgData name="Park Haesun" userId="822579d69d2dc3b5" providerId="LiveId" clId="{0FAE0C16-283C-7F45-A0C8-E55DB6BE55DF}" dt="2021-02-02T10:25:34.564" v="13" actId="20577"/>
        <pc:sldMkLst>
          <pc:docMk/>
          <pc:sldMk cId="776776092" sldId="256"/>
        </pc:sldMkLst>
        <pc:spChg chg="mod">
          <ac:chgData name="Park Haesun" userId="822579d69d2dc3b5" providerId="LiveId" clId="{0FAE0C16-283C-7F45-A0C8-E55DB6BE55DF}" dt="2021-02-02T10:25:34.564" v="13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FAE0C16-283C-7F45-A0C8-E55DB6BE55DF}" dt="2021-02-02T10:55:41.401" v="1292" actId="20577"/>
        <pc:sldMkLst>
          <pc:docMk/>
          <pc:sldMk cId="2001183965" sldId="258"/>
        </pc:sldMkLst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7" creationId="{249BCCA6-2661-854C-8405-410478D25314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8" creationId="{4C497DBD-59BF-ED45-9886-BCA427B6779E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9" creationId="{ABDCECCF-5F06-AF4D-83BD-049126695D60}"/>
          </ac:picMkLst>
        </pc:picChg>
        <pc:picChg chg="add mod modCrop">
          <ac:chgData name="Park Haesun" userId="822579d69d2dc3b5" providerId="LiveId" clId="{0FAE0C16-283C-7F45-A0C8-E55DB6BE55DF}" dt="2021-02-02T10:28:26.971" v="55" actId="1076"/>
          <ac:picMkLst>
            <pc:docMk/>
            <pc:sldMk cId="2001183965" sldId="258"/>
            <ac:picMk id="10" creationId="{5963A10B-777E-5A4F-BB27-7E868B281BEC}"/>
          </ac:picMkLst>
        </pc:picChg>
        <pc:picChg chg="add del mod">
          <ac:chgData name="Park Haesun" userId="822579d69d2dc3b5" providerId="LiveId" clId="{0FAE0C16-283C-7F45-A0C8-E55DB6BE55DF}" dt="2021-02-02T10:26:32.872" v="22" actId="478"/>
          <ac:picMkLst>
            <pc:docMk/>
            <pc:sldMk cId="2001183965" sldId="258"/>
            <ac:picMk id="11" creationId="{7E02ED34-B213-1643-8C73-F5801851FB69}"/>
          </ac:picMkLst>
        </pc:picChg>
        <pc:picChg chg="add del mod">
          <ac:chgData name="Park Haesun" userId="822579d69d2dc3b5" providerId="LiveId" clId="{0FAE0C16-283C-7F45-A0C8-E55DB6BE55DF}" dt="2021-02-02T10:26:31.137" v="21" actId="478"/>
          <ac:picMkLst>
            <pc:docMk/>
            <pc:sldMk cId="2001183965" sldId="258"/>
            <ac:picMk id="12" creationId="{BCC9D1F0-F859-A940-ACD8-D280ED779885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13" creationId="{C15F6B25-195B-5149-AAE6-659F9066E89E}"/>
          </ac:picMkLst>
        </pc:picChg>
        <pc:picChg chg="add mod">
          <ac:chgData name="Park Haesun" userId="822579d69d2dc3b5" providerId="LiveId" clId="{0FAE0C16-283C-7F45-A0C8-E55DB6BE55DF}" dt="2021-02-02T10:28:49.686" v="63" actId="1076"/>
          <ac:picMkLst>
            <pc:docMk/>
            <pc:sldMk cId="2001183965" sldId="258"/>
            <ac:picMk id="14" creationId="{B03891EE-ABA0-BA4F-BE88-90EAFF248C02}"/>
          </ac:picMkLst>
        </pc:picChg>
        <pc:picChg chg="add del mod">
          <ac:chgData name="Park Haesun" userId="822579d69d2dc3b5" providerId="LiveId" clId="{0FAE0C16-283C-7F45-A0C8-E55DB6BE55DF}" dt="2021-02-02T10:27:25.797" v="35" actId="478"/>
          <ac:picMkLst>
            <pc:docMk/>
            <pc:sldMk cId="2001183965" sldId="258"/>
            <ac:picMk id="15" creationId="{8E13341A-7C9A-6E47-9F3A-CD5007004822}"/>
          </ac:picMkLst>
        </pc:picChg>
        <pc:picChg chg="add mod">
          <ac:chgData name="Park Haesun" userId="822579d69d2dc3b5" providerId="LiveId" clId="{0FAE0C16-283C-7F45-A0C8-E55DB6BE55DF}" dt="2021-02-02T10:28:46.064" v="61" actId="1076"/>
          <ac:picMkLst>
            <pc:docMk/>
            <pc:sldMk cId="2001183965" sldId="258"/>
            <ac:picMk id="16" creationId="{9A5DC9FB-A2B3-5F4A-B9D5-F907F15D166E}"/>
          </ac:picMkLst>
        </pc:picChg>
        <pc:picChg chg="add mod">
          <ac:chgData name="Park Haesun" userId="822579d69d2dc3b5" providerId="LiveId" clId="{0FAE0C16-283C-7F45-A0C8-E55DB6BE55DF}" dt="2021-02-02T10:28:47.145" v="62" actId="1076"/>
          <ac:picMkLst>
            <pc:docMk/>
            <pc:sldMk cId="2001183965" sldId="258"/>
            <ac:picMk id="17" creationId="{644191D3-36BB-864C-B71D-A1BB789590B8}"/>
          </ac:picMkLst>
        </pc:picChg>
        <pc:picChg chg="add mod modCrop">
          <ac:chgData name="Park Haesun" userId="822579d69d2dc3b5" providerId="LiveId" clId="{0FAE0C16-283C-7F45-A0C8-E55DB6BE55DF}" dt="2021-02-02T10:28:26.971" v="55" actId="1076"/>
          <ac:picMkLst>
            <pc:docMk/>
            <pc:sldMk cId="2001183965" sldId="258"/>
            <ac:picMk id="18" creationId="{C8CBCE3C-517D-3947-90AC-181F0A4C801C}"/>
          </ac:picMkLst>
        </pc:picChg>
      </pc:sldChg>
      <pc:sldChg chg="addSp delSp modSp mod modNotesTx">
        <pc:chgData name="Park Haesun" userId="822579d69d2dc3b5" providerId="LiveId" clId="{0FAE0C16-283C-7F45-A0C8-E55DB6BE55DF}" dt="2021-02-02T10:45:55.906" v="602" actId="6549"/>
        <pc:sldMkLst>
          <pc:docMk/>
          <pc:sldMk cId="2406228266" sldId="259"/>
        </pc:sldMkLst>
        <pc:spChg chg="mod">
          <ac:chgData name="Park Haesun" userId="822579d69d2dc3b5" providerId="LiveId" clId="{0FAE0C16-283C-7F45-A0C8-E55DB6BE55DF}" dt="2021-02-02T10:34:37.518" v="2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FAE0C16-283C-7F45-A0C8-E55DB6BE55DF}" dt="2021-02-02T10:37:28.303" v="350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FAE0C16-283C-7F45-A0C8-E55DB6BE55DF}" dt="2021-02-02T10:29:07.385" v="71" actId="478"/>
          <ac:picMkLst>
            <pc:docMk/>
            <pc:sldMk cId="2406228266" sldId="259"/>
            <ac:picMk id="2" creationId="{36F9A6FA-81E2-0D47-8258-E4A6B850EF17}"/>
          </ac:picMkLst>
        </pc:picChg>
        <pc:picChg chg="add mod">
          <ac:chgData name="Park Haesun" userId="822579d69d2dc3b5" providerId="LiveId" clId="{0FAE0C16-283C-7F45-A0C8-E55DB6BE55DF}" dt="2021-02-02T10:34:17.458" v="202" actId="1076"/>
          <ac:picMkLst>
            <pc:docMk/>
            <pc:sldMk cId="2406228266" sldId="259"/>
            <ac:picMk id="3" creationId="{6E16DF1C-E3CB-344F-8E5B-785F8536D7C6}"/>
          </ac:picMkLst>
        </pc:picChg>
        <pc:picChg chg="del">
          <ac:chgData name="Park Haesun" userId="822579d69d2dc3b5" providerId="LiveId" clId="{0FAE0C16-283C-7F45-A0C8-E55DB6BE55DF}" dt="2021-02-02T10:29:06.836" v="70" actId="478"/>
          <ac:picMkLst>
            <pc:docMk/>
            <pc:sldMk cId="2406228266" sldId="259"/>
            <ac:picMk id="8" creationId="{29785BDD-9E8A-284E-BEC3-538D4127C754}"/>
          </ac:picMkLst>
        </pc:picChg>
        <pc:picChg chg="del">
          <ac:chgData name="Park Haesun" userId="822579d69d2dc3b5" providerId="LiveId" clId="{0FAE0C16-283C-7F45-A0C8-E55DB6BE55DF}" dt="2021-02-02T10:29:05.731" v="68" actId="478"/>
          <ac:picMkLst>
            <pc:docMk/>
            <pc:sldMk cId="2406228266" sldId="259"/>
            <ac:picMk id="1026" creationId="{3A1B2789-0B57-5843-8F74-FFBB74CB9AB6}"/>
          </ac:picMkLst>
        </pc:picChg>
        <pc:picChg chg="del">
          <ac:chgData name="Park Haesun" userId="822579d69d2dc3b5" providerId="LiveId" clId="{0FAE0C16-283C-7F45-A0C8-E55DB6BE55DF}" dt="2021-02-02T10:29:06.256" v="69" actId="478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9.582" v="600" actId="6549"/>
        <pc:sldMkLst>
          <pc:docMk/>
          <pc:sldMk cId="1312468140" sldId="263"/>
        </pc:sldMkLst>
        <pc:spChg chg="mod">
          <ac:chgData name="Park Haesun" userId="822579d69d2dc3b5" providerId="LiveId" clId="{0FAE0C16-283C-7F45-A0C8-E55DB6BE55DF}" dt="2021-02-02T10:37:48.756" v="41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38:02.190" v="428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FAE0C16-283C-7F45-A0C8-E55DB6BE55DF}" dt="2021-02-02T10:38:51.996" v="438"/>
          <ac:spMkLst>
            <pc:docMk/>
            <pc:sldMk cId="1312468140" sldId="263"/>
            <ac:spMk id="6" creationId="{9D086602-C15B-AE4D-A420-E549D066A650}"/>
          </ac:spMkLst>
        </pc:spChg>
        <pc:picChg chg="del">
          <ac:chgData name="Park Haesun" userId="822579d69d2dc3b5" providerId="LiveId" clId="{0FAE0C16-283C-7F45-A0C8-E55DB6BE55DF}" dt="2021-02-02T10:29:13.195" v="76" actId="478"/>
          <ac:picMkLst>
            <pc:docMk/>
            <pc:sldMk cId="1312468140" sldId="263"/>
            <ac:picMk id="3" creationId="{B1EE64F8-F30E-1343-8E02-492BFC3BADC8}"/>
          </ac:picMkLst>
        </pc:picChg>
        <pc:picChg chg="add mod">
          <ac:chgData name="Park Haesun" userId="822579d69d2dc3b5" providerId="LiveId" clId="{0FAE0C16-283C-7F45-A0C8-E55DB6BE55DF}" dt="2021-02-02T10:39:07.986" v="461" actId="1037"/>
          <ac:picMkLst>
            <pc:docMk/>
            <pc:sldMk cId="1312468140" sldId="263"/>
            <ac:picMk id="4" creationId="{AA234756-B2C3-A945-A33E-F704BAD80686}"/>
          </ac:picMkLst>
        </pc:picChg>
        <pc:picChg chg="add mod">
          <ac:chgData name="Park Haesun" userId="822579d69d2dc3b5" providerId="LiveId" clId="{0FAE0C16-283C-7F45-A0C8-E55DB6BE55DF}" dt="2021-02-02T10:38:50.343" v="436" actId="1076"/>
          <ac:picMkLst>
            <pc:docMk/>
            <pc:sldMk cId="1312468140" sldId="263"/>
            <ac:picMk id="7" creationId="{BEB22086-AF6E-6847-BBA4-674EA6A6A56A}"/>
          </ac:picMkLst>
        </pc:picChg>
        <pc:picChg chg="del">
          <ac:chgData name="Park Haesun" userId="822579d69d2dc3b5" providerId="LiveId" clId="{0FAE0C16-283C-7F45-A0C8-E55DB6BE55DF}" dt="2021-02-02T10:29:12.215" v="74" actId="478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0FAE0C16-283C-7F45-A0C8-E55DB6BE55DF}" dt="2021-02-02T10:39:07.986" v="461" actId="1037"/>
          <ac:picMkLst>
            <pc:docMk/>
            <pc:sldMk cId="1312468140" sldId="263"/>
            <ac:picMk id="9" creationId="{B6E8A420-586C-894D-9105-1CA2907FE9E4}"/>
          </ac:picMkLst>
        </pc:picChg>
        <pc:picChg chg="del">
          <ac:chgData name="Park Haesun" userId="822579d69d2dc3b5" providerId="LiveId" clId="{0FAE0C16-283C-7F45-A0C8-E55DB6BE55DF}" dt="2021-02-02T10:29:12.715" v="75" actId="478"/>
          <ac:picMkLst>
            <pc:docMk/>
            <pc:sldMk cId="1312468140" sldId="263"/>
            <ac:picMk id="2050" creationId="{8A39B84D-F77E-8541-AD91-49A82A56B32C}"/>
          </ac:picMkLst>
        </pc:picChg>
        <pc:picChg chg="add mod">
          <ac:chgData name="Park Haesun" userId="822579d69d2dc3b5" providerId="LiveId" clId="{0FAE0C16-283C-7F45-A0C8-E55DB6BE55DF}" dt="2021-02-02T10:39:33.479" v="477" actId="1036"/>
          <ac:picMkLst>
            <pc:docMk/>
            <pc:sldMk cId="1312468140" sldId="263"/>
            <ac:picMk id="2052" creationId="{CACB143B-F83F-7847-996D-4EA9DFB4308B}"/>
          </ac:picMkLst>
        </pc:picChg>
      </pc:sldChg>
      <pc:sldChg chg="addSp delSp modSp mod modNotesTx">
        <pc:chgData name="Park Haesun" userId="822579d69d2dc3b5" providerId="LiveId" clId="{0FAE0C16-283C-7F45-A0C8-E55DB6BE55DF}" dt="2021-02-02T10:58:51.976" v="2116" actId="20577"/>
        <pc:sldMkLst>
          <pc:docMk/>
          <pc:sldMk cId="115310551" sldId="278"/>
        </pc:sldMkLst>
        <pc:spChg chg="add mod">
          <ac:chgData name="Park Haesun" userId="822579d69d2dc3b5" providerId="LiveId" clId="{0FAE0C16-283C-7F45-A0C8-E55DB6BE55DF}" dt="2021-02-02T10:31:00.544" v="140" actId="14100"/>
          <ac:spMkLst>
            <pc:docMk/>
            <pc:sldMk cId="115310551" sldId="278"/>
            <ac:spMk id="3" creationId="{6A90B28E-E29F-8F43-BE82-444976757B1E}"/>
          </ac:spMkLst>
        </pc:spChg>
        <pc:spChg chg="mod">
          <ac:chgData name="Park Haesun" userId="822579d69d2dc3b5" providerId="LiveId" clId="{0FAE0C16-283C-7F45-A0C8-E55DB6BE55DF}" dt="2021-02-02T10:29:55.925" v="132" actId="20577"/>
          <ac:spMkLst>
            <pc:docMk/>
            <pc:sldMk cId="115310551" sldId="278"/>
            <ac:spMk id="6" creationId="{2BC1DC6C-7B73-EF4F-BBB2-34E71069643C}"/>
          </ac:spMkLst>
        </pc:spChg>
        <pc:spChg chg="add mod">
          <ac:chgData name="Park Haesun" userId="822579d69d2dc3b5" providerId="LiveId" clId="{0FAE0C16-283C-7F45-A0C8-E55DB6BE55DF}" dt="2021-02-02T10:31:07.470" v="155" actId="1036"/>
          <ac:spMkLst>
            <pc:docMk/>
            <pc:sldMk cId="115310551" sldId="278"/>
            <ac:spMk id="8" creationId="{F270AC73-4492-E64B-9F40-14F666FBABE0}"/>
          </ac:spMkLst>
        </pc:spChg>
        <pc:spChg chg="add mod">
          <ac:chgData name="Park Haesun" userId="822579d69d2dc3b5" providerId="LiveId" clId="{0FAE0C16-283C-7F45-A0C8-E55DB6BE55DF}" dt="2021-02-02T10:31:13.734" v="164" actId="1036"/>
          <ac:spMkLst>
            <pc:docMk/>
            <pc:sldMk cId="115310551" sldId="278"/>
            <ac:spMk id="9" creationId="{DECD9680-1FE0-5A44-B4E1-961257FBB9CA}"/>
          </ac:spMkLst>
        </pc:spChg>
        <pc:spChg chg="add mod">
          <ac:chgData name="Park Haesun" userId="822579d69d2dc3b5" providerId="LiveId" clId="{0FAE0C16-283C-7F45-A0C8-E55DB6BE55DF}" dt="2021-02-02T10:31:18.334" v="170" actId="1037"/>
          <ac:spMkLst>
            <pc:docMk/>
            <pc:sldMk cId="115310551" sldId="278"/>
            <ac:spMk id="10" creationId="{D78CE1F2-80CD-E641-ABC2-A5226746E492}"/>
          </ac:spMkLst>
        </pc:spChg>
        <pc:spChg chg="add mod">
          <ac:chgData name="Park Haesun" userId="822579d69d2dc3b5" providerId="LiveId" clId="{0FAE0C16-283C-7F45-A0C8-E55DB6BE55DF}" dt="2021-02-02T10:31:23.454" v="176" actId="1038"/>
          <ac:spMkLst>
            <pc:docMk/>
            <pc:sldMk cId="115310551" sldId="278"/>
            <ac:spMk id="11" creationId="{0CFD83F1-C70C-2143-AC03-65D2B81C98A0}"/>
          </ac:spMkLst>
        </pc:spChg>
        <pc:spChg chg="mod">
          <ac:chgData name="Park Haesun" userId="822579d69d2dc3b5" providerId="LiveId" clId="{0FAE0C16-283C-7F45-A0C8-E55DB6BE55DF}" dt="2021-02-02T10:31:37.402" v="184" actId="20577"/>
          <ac:spMkLst>
            <pc:docMk/>
            <pc:sldMk cId="115310551" sldId="278"/>
            <ac:spMk id="12" creationId="{7609B8D8-3A28-1F43-97BC-A34E3802E1BF}"/>
          </ac:spMkLst>
        </pc:spChg>
        <pc:spChg chg="add mod">
          <ac:chgData name="Park Haesun" userId="822579d69d2dc3b5" providerId="LiveId" clId="{0FAE0C16-283C-7F45-A0C8-E55DB6BE55DF}" dt="2021-02-02T10:31:30.142" v="178" actId="1076"/>
          <ac:spMkLst>
            <pc:docMk/>
            <pc:sldMk cId="115310551" sldId="278"/>
            <ac:spMk id="13" creationId="{7D41BC95-9646-2843-8C07-1683CB9FCCC6}"/>
          </ac:spMkLst>
        </pc:spChg>
        <pc:picChg chg="del">
          <ac:chgData name="Park Haesun" userId="822579d69d2dc3b5" providerId="LiveId" clId="{0FAE0C16-283C-7F45-A0C8-E55DB6BE55DF}" dt="2021-02-02T10:28:59.391" v="64" actId="478"/>
          <ac:picMkLst>
            <pc:docMk/>
            <pc:sldMk cId="115310551" sldId="278"/>
            <ac:picMk id="2" creationId="{1F1D7117-B599-174E-B9B9-F7A11FB97433}"/>
          </ac:picMkLst>
        </pc:picChg>
        <pc:picChg chg="add mod">
          <ac:chgData name="Park Haesun" userId="822579d69d2dc3b5" providerId="LiveId" clId="{0FAE0C16-283C-7F45-A0C8-E55DB6BE55DF}" dt="2021-02-02T10:30:47.797" v="137" actId="1076"/>
          <ac:picMkLst>
            <pc:docMk/>
            <pc:sldMk cId="115310551" sldId="278"/>
            <ac:picMk id="5" creationId="{FB95162D-2C4B-0241-AEAA-7739E647B5F2}"/>
          </ac:picMkLst>
        </pc:picChg>
        <pc:picChg chg="add mod">
          <ac:chgData name="Park Haesun" userId="822579d69d2dc3b5" providerId="LiveId" clId="{0FAE0C16-283C-7F45-A0C8-E55DB6BE55DF}" dt="2021-02-02T10:30:47.797" v="137" actId="1076"/>
          <ac:picMkLst>
            <pc:docMk/>
            <pc:sldMk cId="115310551" sldId="278"/>
            <ac:picMk id="7" creationId="{9411AC26-B1C2-D14F-8D77-C10ED5988B9D}"/>
          </ac:picMkLst>
        </pc:picChg>
        <pc:picChg chg="add mod">
          <ac:chgData name="Park Haesun" userId="822579d69d2dc3b5" providerId="LiveId" clId="{0FAE0C16-283C-7F45-A0C8-E55DB6BE55DF}" dt="2021-02-02T10:32:04.397" v="196" actId="1076"/>
          <ac:picMkLst>
            <pc:docMk/>
            <pc:sldMk cId="115310551" sldId="278"/>
            <ac:picMk id="14" creationId="{CDFB725A-3F50-C74F-A864-9F486FC44538}"/>
          </ac:picMkLst>
        </pc:picChg>
      </pc:sldChg>
      <pc:sldChg chg="addSp delSp modSp mod modNotesTx">
        <pc:chgData name="Park Haesun" userId="822579d69d2dc3b5" providerId="LiveId" clId="{0FAE0C16-283C-7F45-A0C8-E55DB6BE55DF}" dt="2021-02-02T11:12:26.728" v="2689" actId="20577"/>
        <pc:sldMkLst>
          <pc:docMk/>
          <pc:sldMk cId="2822711904" sldId="279"/>
        </pc:sldMkLst>
        <pc:spChg chg="mod">
          <ac:chgData name="Park Haesun" userId="822579d69d2dc3b5" providerId="LiveId" clId="{0FAE0C16-283C-7F45-A0C8-E55DB6BE55DF}" dt="2021-02-02T10:31:46.273" v="19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FAE0C16-283C-7F45-A0C8-E55DB6BE55DF}" dt="2021-02-02T10:34:24.674" v="208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FAE0C16-283C-7F45-A0C8-E55DB6BE55DF}" dt="2021-02-02T10:29:01.936" v="65" actId="478"/>
          <ac:picMkLst>
            <pc:docMk/>
            <pc:sldMk cId="2822711904" sldId="279"/>
            <ac:picMk id="2" creationId="{4095CAB7-D2E8-2B45-B83B-C5D622AEBD46}"/>
          </ac:picMkLst>
        </pc:picChg>
        <pc:picChg chg="del">
          <ac:chgData name="Park Haesun" userId="822579d69d2dc3b5" providerId="LiveId" clId="{0FAE0C16-283C-7F45-A0C8-E55DB6BE55DF}" dt="2021-02-02T10:29:03.806" v="67" actId="478"/>
          <ac:picMkLst>
            <pc:docMk/>
            <pc:sldMk cId="2822711904" sldId="279"/>
            <ac:picMk id="3" creationId="{BACBB278-B62B-5D4B-BA50-8123A1DF44FA}"/>
          </ac:picMkLst>
        </pc:picChg>
        <pc:picChg chg="add mod">
          <ac:chgData name="Park Haesun" userId="822579d69d2dc3b5" providerId="LiveId" clId="{0FAE0C16-283C-7F45-A0C8-E55DB6BE55DF}" dt="2021-02-02T10:32:26.502" v="199" actId="1076"/>
          <ac:picMkLst>
            <pc:docMk/>
            <pc:sldMk cId="2822711904" sldId="279"/>
            <ac:picMk id="4" creationId="{B6B5C6F1-CABC-6147-B3F4-82EE312E6CF8}"/>
          </ac:picMkLst>
        </pc:picChg>
        <pc:picChg chg="del">
          <ac:chgData name="Park Haesun" userId="822579d69d2dc3b5" providerId="LiveId" clId="{0FAE0C16-283C-7F45-A0C8-E55DB6BE55DF}" dt="2021-02-02T10:29:02.376" v="66" actId="47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7.037" v="599" actId="6549"/>
        <pc:sldMkLst>
          <pc:docMk/>
          <pc:sldMk cId="2429449417" sldId="282"/>
        </pc:sldMkLst>
        <pc:spChg chg="mod">
          <ac:chgData name="Park Haesun" userId="822579d69d2dc3b5" providerId="LiveId" clId="{0FAE0C16-283C-7F45-A0C8-E55DB6BE55DF}" dt="2021-02-02T10:39:49.093" v="50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42:14.683" v="523" actId="14100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FAE0C16-283C-7F45-A0C8-E55DB6BE55DF}" dt="2021-02-02T10:29:16.231" v="78" actId="478"/>
          <ac:picMkLst>
            <pc:docMk/>
            <pc:sldMk cId="2429449417" sldId="282"/>
            <ac:picMk id="3" creationId="{8BDB0AEC-D15D-9149-A149-FF6DA19BA841}"/>
          </ac:picMkLst>
        </pc:picChg>
        <pc:picChg chg="add del mod">
          <ac:chgData name="Park Haesun" userId="822579d69d2dc3b5" providerId="LiveId" clId="{0FAE0C16-283C-7F45-A0C8-E55DB6BE55DF}" dt="2021-02-02T10:42:35.721" v="525" actId="478"/>
          <ac:picMkLst>
            <pc:docMk/>
            <pc:sldMk cId="2429449417" sldId="282"/>
            <ac:picMk id="4" creationId="{FC1B16DD-3B8E-3C47-BFE9-A66ED92F3C17}"/>
          </ac:picMkLst>
        </pc:picChg>
        <pc:picChg chg="add mod">
          <ac:chgData name="Park Haesun" userId="822579d69d2dc3b5" providerId="LiveId" clId="{0FAE0C16-283C-7F45-A0C8-E55DB6BE55DF}" dt="2021-02-02T10:42:41.952" v="528" actId="1076"/>
          <ac:picMkLst>
            <pc:docMk/>
            <pc:sldMk cId="2429449417" sldId="282"/>
            <ac:picMk id="6" creationId="{3254807E-C348-CD43-B2E7-101BCEDD5202}"/>
          </ac:picMkLst>
        </pc:picChg>
        <pc:picChg chg="add mod">
          <ac:chgData name="Park Haesun" userId="822579d69d2dc3b5" providerId="LiveId" clId="{0FAE0C16-283C-7F45-A0C8-E55DB6BE55DF}" dt="2021-02-02T10:43:03.663" v="538" actId="1076"/>
          <ac:picMkLst>
            <pc:docMk/>
            <pc:sldMk cId="2429449417" sldId="282"/>
            <ac:picMk id="3074" creationId="{7A908EF8-D607-9B48-86F0-57C2119642CF}"/>
          </ac:picMkLst>
        </pc:picChg>
        <pc:picChg chg="add mod">
          <ac:chgData name="Park Haesun" userId="822579d69d2dc3b5" providerId="LiveId" clId="{0FAE0C16-283C-7F45-A0C8-E55DB6BE55DF}" dt="2021-02-02T10:43:13.248" v="540" actId="1076"/>
          <ac:picMkLst>
            <pc:docMk/>
            <pc:sldMk cId="2429449417" sldId="282"/>
            <ac:picMk id="3076" creationId="{80A38819-1696-3442-855F-CD8380A5B9B3}"/>
          </ac:picMkLst>
        </pc:picChg>
        <pc:picChg chg="del">
          <ac:chgData name="Park Haesun" userId="822579d69d2dc3b5" providerId="LiveId" clId="{0FAE0C16-283C-7F45-A0C8-E55DB6BE55DF}" dt="2021-02-02T10:29:14.735" v="77" actId="478"/>
          <ac:picMkLst>
            <pc:docMk/>
            <pc:sldMk cId="2429449417" sldId="282"/>
            <ac:picMk id="4098" creationId="{1A309FD6-6C4D-2749-A9CE-BAB8B1D202E8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4.128" v="598" actId="6549"/>
        <pc:sldMkLst>
          <pc:docMk/>
          <pc:sldMk cId="2325805824" sldId="284"/>
        </pc:sldMkLst>
        <pc:spChg chg="mod">
          <ac:chgData name="Park Haesun" userId="822579d69d2dc3b5" providerId="LiveId" clId="{0FAE0C16-283C-7F45-A0C8-E55DB6BE55DF}" dt="2021-02-02T10:44:34.339" v="579" actId="6549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45:38.351" v="596" actId="20577"/>
          <ac:spMkLst>
            <pc:docMk/>
            <pc:sldMk cId="2325805824" sldId="284"/>
            <ac:spMk id="5" creationId="{E10A5913-3104-8E43-AB47-84A871BCD773}"/>
          </ac:spMkLst>
        </pc:spChg>
        <pc:spChg chg="add del mod">
          <ac:chgData name="Park Haesun" userId="822579d69d2dc3b5" providerId="LiveId" clId="{0FAE0C16-283C-7F45-A0C8-E55DB6BE55DF}" dt="2021-02-02T10:45:29.072" v="590"/>
          <ac:spMkLst>
            <pc:docMk/>
            <pc:sldMk cId="2325805824" sldId="284"/>
            <ac:spMk id="6" creationId="{C14ED20F-0F2B-DC43-A273-6EF1EEC067FE}"/>
          </ac:spMkLst>
        </pc:spChg>
        <pc:picChg chg="del">
          <ac:chgData name="Park Haesun" userId="822579d69d2dc3b5" providerId="LiveId" clId="{0FAE0C16-283C-7F45-A0C8-E55DB6BE55DF}" dt="2021-02-02T10:29:19.019" v="80" actId="478"/>
          <ac:picMkLst>
            <pc:docMk/>
            <pc:sldMk cId="2325805824" sldId="284"/>
            <ac:picMk id="3" creationId="{CA89D45D-3F32-9449-91C9-FC057B6F2B52}"/>
          </ac:picMkLst>
        </pc:picChg>
        <pc:picChg chg="add mod">
          <ac:chgData name="Park Haesun" userId="822579d69d2dc3b5" providerId="LiveId" clId="{0FAE0C16-283C-7F45-A0C8-E55DB6BE55DF}" dt="2021-02-02T10:45:25.883" v="587" actId="1076"/>
          <ac:picMkLst>
            <pc:docMk/>
            <pc:sldMk cId="2325805824" sldId="284"/>
            <ac:picMk id="4" creationId="{2BAD9BD6-6723-AF4D-A887-290EC9858937}"/>
          </ac:picMkLst>
        </pc:picChg>
        <pc:picChg chg="add mod">
          <ac:chgData name="Park Haesun" userId="822579d69d2dc3b5" providerId="LiveId" clId="{0FAE0C16-283C-7F45-A0C8-E55DB6BE55DF}" dt="2021-02-02T10:45:27.266" v="588" actId="1076"/>
          <ac:picMkLst>
            <pc:docMk/>
            <pc:sldMk cId="2325805824" sldId="284"/>
            <ac:picMk id="4098" creationId="{8BE5425D-469E-A148-BCD1-43938FDEEFF3}"/>
          </ac:picMkLst>
        </pc:picChg>
        <pc:picChg chg="del">
          <ac:chgData name="Park Haesun" userId="822579d69d2dc3b5" providerId="LiveId" clId="{0FAE0C16-283C-7F45-A0C8-E55DB6BE55DF}" dt="2021-02-02T10:29:17.509" v="79" actId="478"/>
          <ac:picMkLst>
            <pc:docMk/>
            <pc:sldMk cId="2325805824" sldId="284"/>
            <ac:picMk id="5122" creationId="{F16C89C9-23E4-1048-99DA-909F52B36CC2}"/>
          </ac:picMkLst>
        </pc:picChg>
      </pc:sldChg>
      <pc:sldChg chg="delSp del mod">
        <pc:chgData name="Park Haesun" userId="822579d69d2dc3b5" providerId="LiveId" clId="{0FAE0C16-283C-7F45-A0C8-E55DB6BE55DF}" dt="2021-02-02T10:45:41.282" v="597" actId="2696"/>
        <pc:sldMkLst>
          <pc:docMk/>
          <pc:sldMk cId="2919560075" sldId="285"/>
        </pc:sldMkLst>
        <pc:picChg chg="del">
          <ac:chgData name="Park Haesun" userId="822579d69d2dc3b5" providerId="LiveId" clId="{0FAE0C16-283C-7F45-A0C8-E55DB6BE55DF}" dt="2021-02-02T10:29:21.420" v="81" actId="478"/>
          <ac:picMkLst>
            <pc:docMk/>
            <pc:sldMk cId="2919560075" sldId="285"/>
            <ac:picMk id="4" creationId="{7211668B-AEF4-9E42-8AE1-20F56704314C}"/>
          </ac:picMkLst>
        </pc:picChg>
        <pc:picChg chg="del">
          <ac:chgData name="Park Haesun" userId="822579d69d2dc3b5" providerId="LiveId" clId="{0FAE0C16-283C-7F45-A0C8-E55DB6BE55DF}" dt="2021-02-02T10:29:22.189" v="82" actId="478"/>
          <ac:picMkLst>
            <pc:docMk/>
            <pc:sldMk cId="2919560075" sldId="285"/>
            <ac:picMk id="6146" creationId="{26FC0740-9858-0945-816F-F3742CB27CFB}"/>
          </ac:picMkLst>
        </pc:picChg>
      </pc:sldChg>
      <pc:sldChg chg="addSp delSp modSp mod modNotesTx">
        <pc:chgData name="Park Haesun" userId="822579d69d2dc3b5" providerId="LiveId" clId="{0FAE0C16-283C-7F45-A0C8-E55DB6BE55DF}" dt="2021-02-02T10:45:52.372" v="601" actId="6549"/>
        <pc:sldMkLst>
          <pc:docMk/>
          <pc:sldMk cId="1392985629" sldId="288"/>
        </pc:sldMkLst>
        <pc:spChg chg="mod">
          <ac:chgData name="Park Haesun" userId="822579d69d2dc3b5" providerId="LiveId" clId="{0FAE0C16-283C-7F45-A0C8-E55DB6BE55DF}" dt="2021-02-02T10:37:11.027" v="289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36:46.360" v="247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Park Haesun" userId="822579d69d2dc3b5" providerId="LiveId" clId="{0FAE0C16-283C-7F45-A0C8-E55DB6BE55DF}" dt="2021-02-02T10:29:10.386" v="73" actId="478"/>
          <ac:picMkLst>
            <pc:docMk/>
            <pc:sldMk cId="1392985629" sldId="288"/>
            <ac:picMk id="3" creationId="{B1EE64F8-F30E-1343-8E02-492BFC3BADC8}"/>
          </ac:picMkLst>
        </pc:picChg>
        <pc:picChg chg="add mod">
          <ac:chgData name="Park Haesun" userId="822579d69d2dc3b5" providerId="LiveId" clId="{0FAE0C16-283C-7F45-A0C8-E55DB6BE55DF}" dt="2021-02-02T10:36:19.856" v="225" actId="1076"/>
          <ac:picMkLst>
            <pc:docMk/>
            <pc:sldMk cId="1392985629" sldId="288"/>
            <ac:picMk id="4" creationId="{BF0F2E3E-8134-6349-B49A-7110D617C59C}"/>
          </ac:picMkLst>
        </pc:picChg>
        <pc:picChg chg="del">
          <ac:chgData name="Park Haesun" userId="822579d69d2dc3b5" providerId="LiveId" clId="{0FAE0C16-283C-7F45-A0C8-E55DB6BE55DF}" dt="2021-02-02T10:29:09.310" v="72" actId="478"/>
          <ac:picMkLst>
            <pc:docMk/>
            <pc:sldMk cId="1392985629" sldId="288"/>
            <ac:picMk id="7" creationId="{4ADDFA3E-0C28-2A45-9A35-A837403EBE72}"/>
          </ac:picMkLst>
        </pc:picChg>
        <pc:picChg chg="add mod">
          <ac:chgData name="Park Haesun" userId="822579d69d2dc3b5" providerId="LiveId" clId="{0FAE0C16-283C-7F45-A0C8-E55DB6BE55DF}" dt="2021-02-02T10:36:39.368" v="241" actId="1035"/>
          <ac:picMkLst>
            <pc:docMk/>
            <pc:sldMk cId="1392985629" sldId="288"/>
            <ac:picMk id="1026" creationId="{3FF5CE40-01F0-CC4C-9C90-BE1559CE89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딥러닝에서는 교차 검증을 잘 사용 안함</a:t>
            </a:r>
            <a:r>
              <a:rPr kumimoji="1" lang="en-US" altLang="ko-KR" sz="1600"/>
              <a:t>.</a:t>
            </a:r>
            <a:r>
              <a:rPr kumimoji="1" lang="ko-KR" altLang="en-US" sz="1600"/>
              <a:t> 충분한 데이터</a:t>
            </a:r>
            <a:r>
              <a:rPr kumimoji="1" lang="en-US" altLang="ko-KR" sz="1600"/>
              <a:t>-</a:t>
            </a:r>
            <a:r>
              <a:rPr kumimoji="1" lang="ko-KR" altLang="en-US" sz="1600"/>
              <a:t>안정된 검증 점수</a:t>
            </a:r>
            <a:r>
              <a:rPr kumimoji="1" lang="en-US" altLang="ko-KR" sz="1600"/>
              <a:t>.</a:t>
            </a:r>
            <a:r>
              <a:rPr kumimoji="1" lang="ko-KR" altLang="en-US" sz="1600"/>
              <a:t> 높은 계산 비용 때문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딥러닝에서는 다양한 종류의 층을 추가하는 식으로 모델을 만듬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이번 장에서는 </a:t>
            </a:r>
            <a:r>
              <a:rPr kumimoji="1" lang="en-US" altLang="ko-KR" sz="1600"/>
              <a:t>Dense </a:t>
            </a:r>
            <a:r>
              <a:rPr kumimoji="1" lang="ko-KR" altLang="en-US" sz="1600"/>
              <a:t>층을 사용</a:t>
            </a:r>
            <a:r>
              <a:rPr kumimoji="1" lang="en-US" altLang="ko-KR" sz="1600"/>
              <a:t>.</a:t>
            </a:r>
            <a:r>
              <a:rPr kumimoji="1" lang="ko-KR" altLang="en-US" sz="1600"/>
              <a:t> 밀집층</a:t>
            </a:r>
            <a:r>
              <a:rPr kumimoji="1" lang="en-US" altLang="ko-KR" sz="1600"/>
              <a:t>,</a:t>
            </a:r>
            <a:r>
              <a:rPr kumimoji="1" lang="ko-KR" altLang="en-US" sz="1600"/>
              <a:t> 완전연결층</a:t>
            </a:r>
            <a:r>
              <a:rPr kumimoji="1" lang="en-US" altLang="ko-KR" sz="1600"/>
              <a:t>.</a:t>
            </a:r>
            <a:r>
              <a:rPr kumimoji="1" lang="ko-KR" altLang="en-US" sz="1600"/>
              <a:t> </a:t>
            </a:r>
            <a:r>
              <a:rPr kumimoji="1" lang="en-US" altLang="ko-KR" sz="1600"/>
              <a:t>fully connteced layer</a:t>
            </a:r>
          </a:p>
          <a:p>
            <a:endParaRPr kumimoji="1" lang="en-US" altLang="ko-KR" sz="1600"/>
          </a:p>
          <a:p>
            <a:r>
              <a:rPr kumimoji="1" lang="en-US" altLang="ko-KR" sz="1600"/>
              <a:t>10</a:t>
            </a:r>
            <a:r>
              <a:rPr kumimoji="1" lang="ko-KR" altLang="en-US" sz="1600"/>
              <a:t>개의 유닛</a:t>
            </a:r>
            <a:r>
              <a:rPr kumimoji="1" lang="en-US" altLang="ko-KR" sz="1600"/>
              <a:t>,</a:t>
            </a:r>
            <a:r>
              <a:rPr kumimoji="1" lang="ko-KR" altLang="en-US" sz="1600"/>
              <a:t> 다중 분류이므로 활성화 함수는 소프트맥스</a:t>
            </a:r>
            <a:r>
              <a:rPr kumimoji="1" lang="en-US" altLang="ko-KR" sz="1600"/>
              <a:t>,</a:t>
            </a:r>
            <a:r>
              <a:rPr kumimoji="1" lang="ko-KR" altLang="en-US" sz="1600"/>
              <a:t> 입력 값은 </a:t>
            </a:r>
            <a:r>
              <a:rPr kumimoji="1" lang="en-US" altLang="ko-KR" sz="1600"/>
              <a:t>784</a:t>
            </a:r>
            <a:r>
              <a:rPr kumimoji="1" lang="ko-KR" altLang="en-US" sz="1600"/>
              <a:t>개의 원소로 이루어진 </a:t>
            </a:r>
            <a:r>
              <a:rPr kumimoji="1" lang="en-US" altLang="ko-KR" sz="1600"/>
              <a:t>1</a:t>
            </a:r>
            <a:r>
              <a:rPr kumimoji="1" lang="ko-KR" altLang="en-US" sz="1600"/>
              <a:t>차원 배열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케라스는 첫 번째 층에 입력 크기를 넣어야 합니다</a:t>
            </a:r>
            <a:r>
              <a:rPr kumimoji="1" lang="en-US" altLang="ko-KR" sz="1600"/>
              <a:t>.</a:t>
            </a:r>
            <a:r>
              <a:rPr kumimoji="1" lang="ko-KR" altLang="en-US" sz="1600"/>
              <a:t> 그다음에 추가되는 층은 자동으로 계산되기 때문에 넣을 필요 없음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케라스 모델은 </a:t>
            </a:r>
            <a:r>
              <a:rPr kumimoji="1" lang="en-US" altLang="ko-KR" sz="1600"/>
              <a:t>Sequential </a:t>
            </a:r>
            <a:r>
              <a:rPr kumimoji="1" lang="ko-KR" altLang="en-US" sz="1600"/>
              <a:t>클래스로 만듦</a:t>
            </a:r>
            <a:r>
              <a:rPr kumimoji="1" lang="en-US" altLang="ko-KR" sz="1600"/>
              <a:t>.</a:t>
            </a:r>
            <a:r>
              <a:rPr kumimoji="1" lang="ko-KR" altLang="en-US" sz="1600"/>
              <a:t> </a:t>
            </a:r>
            <a:r>
              <a:rPr kumimoji="1" lang="en-US" altLang="ko-KR" sz="1600"/>
              <a:t>8</a:t>
            </a:r>
            <a:r>
              <a:rPr kumimoji="1" lang="ko-KR" altLang="en-US" sz="1600"/>
              <a:t>장에서 다른 방식으로 만드는 것도 배우겠다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모델을 훈련하기 전에 몇가지 설정을 해야 한다</a:t>
            </a:r>
            <a:r>
              <a:rPr kumimoji="1" lang="en-US" altLang="ko-KR" sz="1600"/>
              <a:t>.</a:t>
            </a:r>
            <a:r>
              <a:rPr kumimoji="1" lang="ko-KR" altLang="en-US" sz="1600"/>
              <a:t> 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가장 중요한 것은 손실 함수이다</a:t>
            </a:r>
            <a:r>
              <a:rPr kumimoji="1" lang="en-US" altLang="ko-KR" sz="1600"/>
              <a:t>.</a:t>
            </a:r>
            <a:r>
              <a:rPr kumimoji="1" lang="ko-KR" altLang="en-US" sz="1600"/>
              <a:t> 이진 분류는 </a:t>
            </a:r>
            <a:r>
              <a:rPr kumimoji="1" lang="en-US" altLang="ko-KR" sz="1600"/>
              <a:t>binary_crossentropy, </a:t>
            </a:r>
            <a:r>
              <a:rPr kumimoji="1" lang="ko-KR" altLang="en-US" sz="1600"/>
              <a:t>다중 분류는 </a:t>
            </a:r>
            <a:r>
              <a:rPr kumimoji="1" lang="en-US" altLang="ko-KR" sz="1600"/>
              <a:t>categorical_crossentropy</a:t>
            </a:r>
            <a:r>
              <a:rPr kumimoji="1" lang="ko-KR" altLang="en-US" sz="1600"/>
              <a:t>로 지정한다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타깃은 </a:t>
            </a:r>
            <a:r>
              <a:rPr kumimoji="1" lang="en-US" altLang="ko-KR" sz="1600"/>
              <a:t>10</a:t>
            </a:r>
            <a:r>
              <a:rPr kumimoji="1" lang="ko-KR" altLang="en-US" sz="1600"/>
              <a:t>개의 출력 유닛에서 나오는 확률과 곱하기 위해 원</a:t>
            </a:r>
            <a:r>
              <a:rPr kumimoji="1" lang="en-US" altLang="ko-KR" sz="1600"/>
              <a:t>-</a:t>
            </a:r>
            <a:r>
              <a:rPr kumimoji="1" lang="ko-KR" altLang="en-US" sz="1600"/>
              <a:t>핫 인코딩되어 있어야 한다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정수 타깃을 사용하려면 </a:t>
            </a:r>
            <a:r>
              <a:rPr kumimoji="1" lang="en-US" altLang="ko-KR" sz="1600"/>
              <a:t>sparse_categorical_crossentropy</a:t>
            </a:r>
            <a:r>
              <a:rPr kumimoji="1" lang="ko-KR" altLang="en-US" sz="1600"/>
              <a:t>를 사용한다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케라스는 자동으로 에포크마다 손실을 기록한다</a:t>
            </a:r>
            <a:r>
              <a:rPr kumimoji="1" lang="en-US" altLang="ko-KR" sz="1600"/>
              <a:t>.</a:t>
            </a:r>
            <a:r>
              <a:rPr kumimoji="1" lang="ko-KR" altLang="en-US" sz="1600"/>
              <a:t> 추가로 정확도를 기록하려면 </a:t>
            </a:r>
            <a:r>
              <a:rPr kumimoji="1" lang="en-US" altLang="ko-KR" sz="1600"/>
              <a:t>metrics</a:t>
            </a:r>
            <a:r>
              <a:rPr kumimoji="1" lang="ko-KR" altLang="en-US" sz="1600"/>
              <a:t>에 </a:t>
            </a:r>
            <a:r>
              <a:rPr kumimoji="1" lang="en-US" altLang="ko-KR" sz="1600"/>
              <a:t>accuracy</a:t>
            </a:r>
            <a:r>
              <a:rPr kumimoji="1" lang="ko-KR" altLang="en-US" sz="1600"/>
              <a:t>를 지정해 준다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1380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9800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600664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축소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주성분 축에 특성을 투영하여 차원을 줄임</a:t>
            </a: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inverse_transform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메서드로 원본 데이터를 재구성할 수 있음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n_components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주성분 개수를 적거나 설명된 분산의 비율을 넣을 수 있음</a:t>
            </a: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특성이 줄어도 설명된 분산이 높기 때문에 분류와 군집에서 좋은 성능을 기대할 수 있음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차원을 줄이면 시각화에도 도움이 됨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MNIST: 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분야의 붓꽃 데이터셋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0~9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손글씨 숫자 이미지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28x28. 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흑백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</a:t>
            </a: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패션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MNIST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조금 더 어렵게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의류 아이템으로 구성됨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28x28. 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흑백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</a:t>
            </a: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반전 흑백 이미지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숫자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(255)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검게 나오도록 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gray_r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지정함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/>
              <a:t>다중 분류에 </a:t>
            </a:r>
            <a:r>
              <a:rPr kumimoji="1" lang="en-US" altLang="ko-KR" sz="1600"/>
              <a:t>‘log’</a:t>
            </a:r>
            <a:r>
              <a:rPr kumimoji="1" lang="ko-KR" altLang="en-US" sz="1600"/>
              <a:t> 손실이 아니라 크로스 엔트로피 손실이 아니냐는 문의 있었음</a:t>
            </a:r>
            <a:r>
              <a:rPr kumimoji="1" lang="en-US" altLang="ko-KR" sz="16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/>
              <a:t>SGDClassifier</a:t>
            </a:r>
            <a:r>
              <a:rPr kumimoji="1" lang="ko-KR" altLang="en-US" sz="1600"/>
              <a:t>는 </a:t>
            </a:r>
            <a:r>
              <a:rPr kumimoji="1" lang="en-US" altLang="ko-KR" sz="1600"/>
              <a:t>‘log’</a:t>
            </a:r>
            <a:r>
              <a:rPr kumimoji="1" lang="ko-KR" altLang="en-US" sz="1600"/>
              <a:t>로 지정하면 </a:t>
            </a:r>
            <a:r>
              <a:rPr kumimoji="1" lang="en-US" altLang="ko-KR" sz="1600"/>
              <a:t>10</a:t>
            </a:r>
            <a:r>
              <a:rPr kumimoji="1" lang="ko-KR" altLang="en-US" sz="1600"/>
              <a:t>개의 클래스에 대한 이진 분류를 수행</a:t>
            </a:r>
            <a:r>
              <a:rPr kumimoji="1" lang="en-US" altLang="ko-KR" sz="1600"/>
              <a:t>.</a:t>
            </a:r>
            <a:r>
              <a:rPr kumimoji="1" lang="ko-KR" altLang="en-US" sz="1600"/>
              <a:t> </a:t>
            </a:r>
            <a:r>
              <a:rPr kumimoji="1" lang="en-US" altLang="ko-KR" sz="1600"/>
              <a:t>OvR</a:t>
            </a:r>
            <a:r>
              <a:rPr kumimoji="1" lang="ko-KR" altLang="en-US" sz="1600"/>
              <a:t> </a:t>
            </a:r>
            <a:r>
              <a:rPr kumimoji="1" lang="en-US" altLang="ko-KR" sz="1600"/>
              <a:t>,</a:t>
            </a:r>
            <a:r>
              <a:rPr kumimoji="1" lang="ko-KR" altLang="en-US" sz="1600"/>
              <a:t> </a:t>
            </a:r>
            <a:r>
              <a:rPr kumimoji="1" lang="en-US" altLang="ko-KR" sz="1600"/>
              <a:t>OvA(One versus All)</a:t>
            </a:r>
            <a:r>
              <a:rPr kumimoji="1" lang="ko-KR" altLang="en-US" sz="1600"/>
              <a:t>이라 함</a:t>
            </a:r>
            <a:r>
              <a:rPr kumimoji="1" lang="en-US" altLang="ko-KR" sz="16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/>
              <a:t>확률을 만들 때는 이진 분류에서는 시그모이드</a:t>
            </a:r>
            <a:r>
              <a:rPr kumimoji="1" lang="en-US" altLang="ko-KR" sz="1600"/>
              <a:t>,</a:t>
            </a:r>
            <a:r>
              <a:rPr kumimoji="1" lang="ko-KR" altLang="en-US" sz="1600"/>
              <a:t> 다중 분류에서는 소프트맥스 함수를 사용함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선형식에 대한 가중치와 절편을 학습한다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인공신경망을 만들었다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확률적 경사 하강법을 사용한 로지스틱 회귀는 가장 간단한 인공 신경망 모델이다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입력층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출력층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뉴런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유닛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뉴런이 가중치를 곱하거나 활성화 함수를 사용하는 것은 아니다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텐서플로 </a:t>
            </a:r>
            <a:r>
              <a:rPr kumimoji="1" lang="en-US" altLang="ko-KR" sz="1600"/>
              <a:t>2015</a:t>
            </a:r>
            <a:r>
              <a:rPr kumimoji="1" lang="ko-KR" altLang="en-US" sz="1600"/>
              <a:t>년 </a:t>
            </a:r>
            <a:r>
              <a:rPr kumimoji="1" lang="en-US" altLang="ko-KR" sz="1600"/>
              <a:t>11</a:t>
            </a:r>
            <a:r>
              <a:rPr kumimoji="1" lang="ko-KR" altLang="en-US" sz="1600"/>
              <a:t>월 공개</a:t>
            </a:r>
            <a:r>
              <a:rPr kumimoji="1" lang="en-US" altLang="ko-KR" sz="1600"/>
              <a:t>. tensorflow.blog </a:t>
            </a:r>
            <a:r>
              <a:rPr kumimoji="1" lang="ko-KR" altLang="en-US" sz="1600"/>
              <a:t>시작</a:t>
            </a:r>
            <a:r>
              <a:rPr kumimoji="1" lang="en-US" altLang="ko-KR" sz="1600"/>
              <a:t>.</a:t>
            </a:r>
          </a:p>
          <a:p>
            <a:endParaRPr kumimoji="1" lang="en-US" altLang="x-none" sz="1600"/>
          </a:p>
          <a:p>
            <a:r>
              <a:rPr kumimoji="1" lang="en-US" altLang="ko-KR" sz="1600"/>
              <a:t>2016</a:t>
            </a:r>
            <a:r>
              <a:rPr kumimoji="1" lang="ko-KR" altLang="en-US" sz="1600"/>
              <a:t>년 </a:t>
            </a:r>
            <a:r>
              <a:rPr kumimoji="1" lang="en-US" altLang="ko-KR" sz="1600"/>
              <a:t>3</a:t>
            </a:r>
            <a:r>
              <a:rPr kumimoji="1" lang="ko-KR" altLang="en-US" sz="1600"/>
              <a:t>월 이세돌</a:t>
            </a:r>
            <a:r>
              <a:rPr kumimoji="1" lang="en-US" altLang="ko-KR" sz="1600"/>
              <a:t>-</a:t>
            </a:r>
            <a:r>
              <a:rPr kumimoji="1" lang="ko-KR" altLang="en-US" sz="1600"/>
              <a:t>알파고 대결</a:t>
            </a:r>
            <a:r>
              <a:rPr kumimoji="1" lang="en-US" altLang="ko-KR" sz="1600"/>
              <a:t>.</a:t>
            </a:r>
            <a:r>
              <a:rPr kumimoji="1" lang="ko-KR" altLang="en-US" sz="1600"/>
              <a:t> </a:t>
            </a:r>
            <a:r>
              <a:rPr kumimoji="1" lang="en-US" altLang="ko-KR" sz="1600"/>
              <a:t>4</a:t>
            </a:r>
            <a:r>
              <a:rPr kumimoji="1" lang="ko-KR" altLang="en-US" sz="1600"/>
              <a:t>번째 대국 승리</a:t>
            </a:r>
            <a:r>
              <a:rPr kumimoji="1" lang="en-US" altLang="ko-KR" sz="1600"/>
              <a:t>.</a:t>
            </a:r>
          </a:p>
          <a:p>
            <a:endParaRPr kumimoji="1" lang="en-US" altLang="x-none" sz="1600"/>
          </a:p>
          <a:p>
            <a:r>
              <a:rPr kumimoji="1" lang="ko-KR" altLang="en-US" sz="1600"/>
              <a:t>케라스 </a:t>
            </a:r>
            <a:r>
              <a:rPr kumimoji="1" lang="en-US" altLang="ko-KR" sz="1600"/>
              <a:t>2015</a:t>
            </a:r>
            <a:r>
              <a:rPr kumimoji="1" lang="ko-KR" altLang="en-US" sz="1600"/>
              <a:t>년 </a:t>
            </a:r>
            <a:r>
              <a:rPr kumimoji="1" lang="en-US" altLang="ko-KR" sz="1600"/>
              <a:t>3</a:t>
            </a:r>
            <a:r>
              <a:rPr kumimoji="1" lang="ko-KR" altLang="en-US" sz="1600"/>
              <a:t>월 프랑소와 숄레가 개발</a:t>
            </a:r>
            <a:r>
              <a:rPr kumimoji="1" lang="en-US" altLang="ko-KR" sz="1600"/>
              <a:t>.</a:t>
            </a:r>
            <a:r>
              <a:rPr kumimoji="1" lang="ko-KR" altLang="en-US" sz="1600"/>
              <a:t> 씨아노</a:t>
            </a:r>
            <a:r>
              <a:rPr kumimoji="1" lang="en-US" altLang="ko-KR" sz="1600"/>
              <a:t>,</a:t>
            </a:r>
            <a:r>
              <a:rPr kumimoji="1" lang="ko-KR" altLang="en-US" sz="1600"/>
              <a:t> </a:t>
            </a:r>
            <a:r>
              <a:rPr kumimoji="1" lang="en-US" altLang="ko-KR" sz="1600"/>
              <a:t>CNTK,</a:t>
            </a:r>
            <a:r>
              <a:rPr kumimoji="1" lang="ko-KR" altLang="en-US" sz="1600"/>
              <a:t> 텐서플로</a:t>
            </a:r>
            <a:r>
              <a:rPr kumimoji="1" lang="en-US" altLang="ko-KR" sz="1600"/>
              <a:t> </a:t>
            </a:r>
            <a:r>
              <a:rPr kumimoji="1" lang="ko-KR" altLang="en-US" sz="1600"/>
              <a:t>등을 백엔드로 사용함</a:t>
            </a:r>
            <a:r>
              <a:rPr kumimoji="1" lang="en-US" altLang="ko-KR" sz="1600"/>
              <a:t>.</a:t>
            </a:r>
          </a:p>
          <a:p>
            <a:endParaRPr kumimoji="1" lang="en-US" altLang="x-none" sz="1600"/>
          </a:p>
          <a:p>
            <a:r>
              <a:rPr kumimoji="1" lang="ko-KR" altLang="en-US" sz="1600"/>
              <a:t>텐서플로 </a:t>
            </a:r>
            <a:r>
              <a:rPr kumimoji="1" lang="en-US" altLang="ko-KR" sz="1600"/>
              <a:t>2.0</a:t>
            </a:r>
            <a:r>
              <a:rPr kumimoji="1" lang="ko-KR" altLang="en-US" sz="1600"/>
              <a:t>이 출시되면서 케라스가 </a:t>
            </a:r>
            <a:r>
              <a:rPr kumimoji="1" lang="en-US" altLang="ko-KR" sz="1600"/>
              <a:t>1</a:t>
            </a:r>
            <a:r>
              <a:rPr kumimoji="1" lang="ko-KR" altLang="en-US" sz="1600"/>
              <a:t>순위 </a:t>
            </a:r>
            <a:r>
              <a:rPr kumimoji="1" lang="en-US" altLang="ko-KR" sz="1600"/>
              <a:t>API</a:t>
            </a:r>
            <a:r>
              <a:rPr kumimoji="1" lang="ko-KR" altLang="en-US" sz="1600"/>
              <a:t>가 됨</a:t>
            </a:r>
            <a:r>
              <a:rPr kumimoji="1" lang="en-US" altLang="ko-KR" sz="1600"/>
              <a:t>.</a:t>
            </a:r>
          </a:p>
          <a:p>
            <a:endParaRPr kumimoji="1" lang="en-US" altLang="x-none" sz="1600"/>
          </a:p>
          <a:p>
            <a:r>
              <a:rPr kumimoji="1" lang="ko-KR" altLang="en-US" sz="1600"/>
              <a:t>멀티 백엔드 케라스는 개발 중지</a:t>
            </a:r>
            <a:r>
              <a:rPr kumimoji="1" lang="en-US" altLang="ko-KR" sz="1600"/>
              <a:t>.</a:t>
            </a:r>
          </a:p>
          <a:p>
            <a:endParaRPr kumimoji="1" lang="en-US" altLang="ko-KR" sz="1600"/>
          </a:p>
          <a:p>
            <a:r>
              <a:rPr kumimoji="1" lang="ko-KR" altLang="en-US" sz="1600"/>
              <a:t>당연히 코랩에 텐서플로 설치되어 있음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dirty="0">
                <a:latin typeface="맑은 고딕"/>
                <a:ea typeface="맑은 고딕"/>
              </a:rPr>
              <a:t>07-1</a:t>
            </a:r>
            <a:r>
              <a:rPr kumimoji="1" lang="ko-KR" altLang="en-US" sz="2000" b="1" dirty="0">
                <a:latin typeface="맑은 고딕"/>
                <a:ea typeface="맑은 고딕"/>
              </a:rPr>
              <a:t> 인공 신경망</a:t>
            </a:r>
            <a:endParaRPr lang="ko-KR" altLang="en-US" sz="2000" b="1" dirty="0">
              <a:latin typeface="맑은 고딕"/>
              <a:ea typeface="맑은 고딕"/>
            </a:endParaRPr>
          </a:p>
          <a:p>
            <a:r>
              <a:rPr kumimoji="1" lang="ko-KR" altLang="en-US" sz="1600" dirty="0">
                <a:latin typeface="맑은 고딕"/>
                <a:ea typeface="맑은 고딕"/>
              </a:rPr>
              <a:t>박해선</a:t>
            </a:r>
            <a:endParaRPr kumimoji="1" lang="x-none" altLang="en-US" sz="1600" dirty="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 모델 만들기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353-354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3BE7A9-214E-D443-ACA8-40DAA902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1" y="1566360"/>
            <a:ext cx="7792888" cy="2720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A034D57-7B0B-4A4E-94C3-843109B91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208" y="4206199"/>
            <a:ext cx="2219864" cy="23754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AA9A0B9-13C8-164F-BAE6-4D61929C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058" y="1593850"/>
            <a:ext cx="4228942" cy="31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설정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355-358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B95C39-3342-3A4E-AB2C-1B9BEFB7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707" y="1777625"/>
            <a:ext cx="4368800" cy="116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B571D2D-0414-1340-847C-AD03A8B58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56" y="3556030"/>
            <a:ext cx="5207000" cy="3136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2BD33CB-13A2-D145-8CD4-948F3E57D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26" y="2000323"/>
            <a:ext cx="5935333" cy="1468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A1C2003-1EE2-2A42-9766-A3D9CE231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56" y="3623692"/>
            <a:ext cx="3937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0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훈련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359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5D64897-B256-C442-8FEC-E7AB84AC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65" y="1923690"/>
            <a:ext cx="10350470" cy="37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2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사이킷런</a:t>
            </a:r>
            <a:r>
              <a:rPr kumimoji="1" lang="en-US" altLang="ko-KR">
                <a:latin typeface="+mj-ea"/>
              </a:rPr>
              <a:t>-</a:t>
            </a:r>
            <a:r>
              <a:rPr kumimoji="1" lang="ko-KR" altLang="en-US">
                <a:latin typeface="+mj-ea"/>
              </a:rPr>
              <a:t>케라스 비교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361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0EC85EC-7169-D84E-9B53-3FDACE5B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149774"/>
            <a:ext cx="11976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6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E450418-F8A3-4DED-8F8D-76DB51FEE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0"/>
          <a:stretch/>
        </p:blipFill>
        <p:spPr>
          <a:xfrm>
            <a:off x="5094937" y="1380844"/>
            <a:ext cx="3094214" cy="26094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7028AD-6C21-4D49-95DB-6DC95F071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4" y="1501457"/>
            <a:ext cx="4305947" cy="2407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AB6F8E5-23BB-40A9-9998-E647230DE1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9" b="54879"/>
          <a:stretch/>
        </p:blipFill>
        <p:spPr>
          <a:xfrm>
            <a:off x="838180" y="4237525"/>
            <a:ext cx="6135189" cy="1812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BD8BB1D-BC6B-4DA5-B61D-11FB94A95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217" y="4117019"/>
            <a:ext cx="5087347" cy="106961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0F05CA9B-43F5-4EC6-80EA-04D0EDEB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02" y="1622814"/>
            <a:ext cx="3247127" cy="216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패션 </a:t>
            </a:r>
            <a:r>
              <a:rPr kumimoji="1" lang="en-US" altLang="ko-KR">
                <a:latin typeface="+mj-ea"/>
              </a:rPr>
              <a:t>MNIST</a:t>
            </a:r>
            <a:endParaRPr kumimoji="1" lang="x-none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340-342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B03B9AD-1BCE-CC42-8949-8CF9FE61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574558"/>
            <a:ext cx="4565815" cy="21915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DC1EA26-8E2B-BE49-8313-9F7729C8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02" y="1574558"/>
            <a:ext cx="6941434" cy="2438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631C36B-4826-F344-8B0C-1B9198B02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322" y="4057892"/>
            <a:ext cx="50419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입력과 타깃 샘플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343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997519D-CD1C-4949-A9C6-29CF85AF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1933192"/>
            <a:ext cx="8524336" cy="36749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03A02981-4741-3043-A562-8CA529A2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61" y="2902115"/>
            <a:ext cx="5984335" cy="6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1585C83-5816-CE4C-A35E-F1861BD13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102" y="5492267"/>
            <a:ext cx="6863392" cy="8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로지스틱 회귀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345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0AC20E1-B775-C44E-91F5-177C2D6A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10" y="2078962"/>
            <a:ext cx="8849580" cy="33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로지스틱</a:t>
            </a:r>
            <a:r>
              <a:rPr kumimoji="1" lang="ko-KR" altLang="en-US">
                <a:latin typeface="+mj-ea"/>
              </a:rPr>
              <a:t> 회귀 모델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346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3294B5-9177-4947-9A6E-C93A58B0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71" y="1839466"/>
            <a:ext cx="5860658" cy="41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인공 신경망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348-349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1B652CB-E3DE-DD42-AB32-2FABA2AB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7" y="1904521"/>
            <a:ext cx="5435600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41948C1-F595-AA44-8321-23F5FE69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974" y="1604427"/>
            <a:ext cx="4876800" cy="199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925A492-F37C-2648-AD45-EDE5CEBA5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735" y="3429000"/>
            <a:ext cx="4257791" cy="32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텐서플로와</a:t>
            </a:r>
            <a:r>
              <a:rPr kumimoji="1" lang="ko-KR" altLang="en-US">
                <a:latin typeface="+mj-ea"/>
              </a:rPr>
              <a:t> 케라스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350-351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70EE910-87AC-324A-84D0-FD99F30D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48" y="2286000"/>
            <a:ext cx="4869704" cy="2562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7AB3B24-9EE7-CC4F-84AC-ADB8DE573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4978402"/>
            <a:ext cx="46609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470</Words>
  <Application>Microsoft Office PowerPoint</Application>
  <PresentationFormat>와이드스크린</PresentationFormat>
  <Paragraphs>94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Nanum Brush Script</vt:lpstr>
      <vt:lpstr>Arial</vt:lpstr>
      <vt:lpstr>Calibri Light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패션 MNIST</vt:lpstr>
      <vt:lpstr>입력과 타깃 샘플</vt:lpstr>
      <vt:lpstr>PowerPoint 프레젠테이션</vt:lpstr>
      <vt:lpstr>로지스틱 회귀 모델</vt:lpstr>
      <vt:lpstr>인공 신경망</vt:lpstr>
      <vt:lpstr>텐서플로와 케라스</vt:lpstr>
      <vt:lpstr>케라스 모델 만들기</vt:lpstr>
      <vt:lpstr>모델 설정</vt:lpstr>
      <vt:lpstr>모델 훈련</vt:lpstr>
      <vt:lpstr>사이킷런-케라스 비교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29</cp:revision>
  <cp:lastPrinted>2020-12-17T16:54:35Z</cp:lastPrinted>
  <dcterms:created xsi:type="dcterms:W3CDTF">2020-12-17T16:43:48Z</dcterms:created>
  <dcterms:modified xsi:type="dcterms:W3CDTF">2021-03-03T01:50:38Z</dcterms:modified>
</cp:coreProperties>
</file>